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 id="2147483672" r:id="rId3"/>
    <p:sldMasterId id="2147483696" r:id="rId4"/>
  </p:sldMasterIdLst>
  <p:notesMasterIdLst>
    <p:notesMasterId r:id="rId60"/>
  </p:notesMasterIdLst>
  <p:sldIdLst>
    <p:sldId id="286" r:id="rId5"/>
    <p:sldId id="256" r:id="rId6"/>
    <p:sldId id="257" r:id="rId7"/>
    <p:sldId id="258" r:id="rId8"/>
    <p:sldId id="259" r:id="rId9"/>
    <p:sldId id="260" r:id="rId10"/>
    <p:sldId id="261" r:id="rId11"/>
    <p:sldId id="262" r:id="rId12"/>
    <p:sldId id="263" r:id="rId13"/>
    <p:sldId id="275" r:id="rId14"/>
    <p:sldId id="266" r:id="rId15"/>
    <p:sldId id="265" r:id="rId16"/>
    <p:sldId id="267" r:id="rId17"/>
    <p:sldId id="276" r:id="rId18"/>
    <p:sldId id="278" r:id="rId19"/>
    <p:sldId id="270" r:id="rId20"/>
    <p:sldId id="271" r:id="rId21"/>
    <p:sldId id="279" r:id="rId22"/>
    <p:sldId id="280" r:id="rId23"/>
    <p:sldId id="281" r:id="rId24"/>
    <p:sldId id="274" r:id="rId25"/>
    <p:sldId id="288" r:id="rId26"/>
    <p:sldId id="298" r:id="rId27"/>
    <p:sldId id="299" r:id="rId28"/>
    <p:sldId id="300" r:id="rId29"/>
    <p:sldId id="302" r:id="rId30"/>
    <p:sldId id="301" r:id="rId31"/>
    <p:sldId id="303" r:id="rId32"/>
    <p:sldId id="304" r:id="rId33"/>
    <p:sldId id="306" r:id="rId34"/>
    <p:sldId id="307" r:id="rId35"/>
    <p:sldId id="309" r:id="rId36"/>
    <p:sldId id="308" r:id="rId37"/>
    <p:sldId id="310" r:id="rId38"/>
    <p:sldId id="312" r:id="rId39"/>
    <p:sldId id="313" r:id="rId40"/>
    <p:sldId id="315" r:id="rId41"/>
    <p:sldId id="316" r:id="rId42"/>
    <p:sldId id="317" r:id="rId43"/>
    <p:sldId id="318" r:id="rId44"/>
    <p:sldId id="342" r:id="rId45"/>
    <p:sldId id="340" r:id="rId46"/>
    <p:sldId id="341" r:id="rId47"/>
    <p:sldId id="323" r:id="rId48"/>
    <p:sldId id="343" r:id="rId49"/>
    <p:sldId id="330" r:id="rId50"/>
    <p:sldId id="334" r:id="rId51"/>
    <p:sldId id="336" r:id="rId52"/>
    <p:sldId id="337" r:id="rId53"/>
    <p:sldId id="338" r:id="rId54"/>
    <p:sldId id="294" r:id="rId55"/>
    <p:sldId id="295" r:id="rId56"/>
    <p:sldId id="296" r:id="rId57"/>
    <p:sldId id="297" r:id="rId58"/>
    <p:sldId id="339" r:id="rId5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2A45AB4-74EF-479D-B1A9-42813688A9DC}">
          <p14:sldIdLst>
            <p14:sldId id="286"/>
            <p14:sldId id="256"/>
            <p14:sldId id="257"/>
            <p14:sldId id="258"/>
            <p14:sldId id="259"/>
            <p14:sldId id="260"/>
            <p14:sldId id="261"/>
            <p14:sldId id="262"/>
            <p14:sldId id="263"/>
            <p14:sldId id="275"/>
            <p14:sldId id="266"/>
            <p14:sldId id="265"/>
            <p14:sldId id="267"/>
            <p14:sldId id="276"/>
            <p14:sldId id="278"/>
            <p14:sldId id="270"/>
            <p14:sldId id="271"/>
            <p14:sldId id="279"/>
            <p14:sldId id="280"/>
            <p14:sldId id="281"/>
            <p14:sldId id="274"/>
            <p14:sldId id="288"/>
            <p14:sldId id="298"/>
            <p14:sldId id="299"/>
            <p14:sldId id="300"/>
            <p14:sldId id="302"/>
            <p14:sldId id="301"/>
            <p14:sldId id="303"/>
            <p14:sldId id="304"/>
            <p14:sldId id="306"/>
            <p14:sldId id="307"/>
            <p14:sldId id="309"/>
            <p14:sldId id="308"/>
            <p14:sldId id="310"/>
            <p14:sldId id="312"/>
            <p14:sldId id="313"/>
            <p14:sldId id="315"/>
            <p14:sldId id="316"/>
            <p14:sldId id="317"/>
            <p14:sldId id="318"/>
            <p14:sldId id="342"/>
            <p14:sldId id="340"/>
            <p14:sldId id="341"/>
            <p14:sldId id="323"/>
            <p14:sldId id="343"/>
            <p14:sldId id="330"/>
            <p14:sldId id="334"/>
            <p14:sldId id="336"/>
            <p14:sldId id="337"/>
            <p14:sldId id="338"/>
            <p14:sldId id="294"/>
            <p14:sldId id="295"/>
            <p14:sldId id="296"/>
            <p14:sldId id="297"/>
            <p14:sldId id="339"/>
          </p14:sldIdLst>
        </p14:section>
        <p14:section name="Untitled Section" id="{660C9E23-3096-416E-B511-8E4D2D97ED62}">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CCECFF"/>
    <a:srgbClr val="99FFCC"/>
    <a:srgbClr val="FFFFCC"/>
    <a:srgbClr val="006600"/>
    <a:srgbClr val="99CCFF"/>
    <a:srgbClr val="CCFF66"/>
    <a:srgbClr val="CCFFCC"/>
    <a:srgbClr val="CCFF99"/>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56" autoAdjust="0"/>
    <p:restoredTop sz="94660" autoAdjust="0"/>
  </p:normalViewPr>
  <p:slideViewPr>
    <p:cSldViewPr snapToGrid="0">
      <p:cViewPr varScale="1">
        <p:scale>
          <a:sx n="88" d="100"/>
          <a:sy n="88" d="100"/>
        </p:scale>
        <p:origin x="451" y="62"/>
      </p:cViewPr>
      <p:guideLst>
        <p:guide orient="horz" pos="2160"/>
        <p:guide pos="3840"/>
      </p:guideLst>
    </p:cSldViewPr>
  </p:slideViewPr>
  <p:outlineViewPr>
    <p:cViewPr>
      <p:scale>
        <a:sx n="33" d="100"/>
        <a:sy n="33" d="100"/>
      </p:scale>
      <p:origin x="0" y="1749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5" Type="http://schemas.openxmlformats.org/officeDocument/2006/relationships/slide" Target="slides/slide1.xml"/><Relationship Id="rId61" Type="http://schemas.openxmlformats.org/officeDocument/2006/relationships/presProps" Target="presProps.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pPr/>
              <a:t>9/20/2020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pPr/>
              <a:t>‹#›</a:t>
            </a:fld>
            <a:endParaRPr lang="en-US"/>
          </a:p>
        </p:txBody>
      </p:sp>
    </p:spTree>
    <p:extLst>
      <p:ext uri="{BB962C8B-B14F-4D97-AF65-F5344CB8AC3E}">
        <p14:creationId xmlns:p14="http://schemas.microsoft.com/office/powerpoint/2010/main" val="25824040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a:xfrm>
            <a:off x="685800" y="1143000"/>
            <a:ext cx="5486400" cy="3086100"/>
          </a:xfrm>
        </p:spPr>
      </p:sp>
      <p:sp>
        <p:nvSpPr>
          <p:cNvPr id="3" name="Text Placeholder 2"/>
          <p:cNvSpPr>
            <a:spLocks noGrp="1"/>
          </p:cNvSpPr>
          <p:nvPr>
            <p:ph type="body" idx="3"/>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pPr/>
              <a:t>9/20/2020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pPr/>
              <a:t>9/20/2020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54"/>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54"/>
            <a:ext cx="8070573"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pPr/>
              <a:t>9/20/2020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42"/>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1285CF-53A0-4062-BE25-A6AD9BC02BCD}" type="datetimeFigureOut">
              <a:rPr lang="en-US" smtClean="0">
                <a:solidFill>
                  <a:prstClr val="black">
                    <a:tint val="75000"/>
                  </a:prstClr>
                </a:solidFill>
              </a:rPr>
              <a:pPr/>
              <a:t>9/20/2020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4B12BDF-FB33-4F9E-815A-E934E4EC6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459589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1285CF-53A0-4062-BE25-A6AD9BC02BCD}" type="datetimeFigureOut">
              <a:rPr lang="en-US" smtClean="0">
                <a:solidFill>
                  <a:prstClr val="black">
                    <a:tint val="75000"/>
                  </a:prstClr>
                </a:solidFill>
              </a:rPr>
              <a:pPr/>
              <a:t>9/20/2020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4B12BDF-FB33-4F9E-815A-E934E4EC6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435611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17"/>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1285CF-53A0-4062-BE25-A6AD9BC02BCD}" type="datetimeFigureOut">
              <a:rPr lang="en-US" smtClean="0">
                <a:solidFill>
                  <a:prstClr val="black">
                    <a:tint val="75000"/>
                  </a:prstClr>
                </a:solidFill>
              </a:rPr>
              <a:pPr/>
              <a:t>9/20/2020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4B12BDF-FB33-4F9E-815A-E934E4EC6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40397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1285CF-53A0-4062-BE25-A6AD9BC02BCD}" type="datetimeFigureOut">
              <a:rPr lang="en-US" smtClean="0">
                <a:solidFill>
                  <a:prstClr val="black">
                    <a:tint val="75000"/>
                  </a:prstClr>
                </a:solidFill>
              </a:rPr>
              <a:pPr/>
              <a:t>9/20/2020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4B12BDF-FB33-4F9E-815A-E934E4EC6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706966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7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7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1285CF-53A0-4062-BE25-A6AD9BC02BCD}" type="datetimeFigureOut">
              <a:rPr lang="en-US" smtClean="0">
                <a:solidFill>
                  <a:prstClr val="black">
                    <a:tint val="75000"/>
                  </a:prstClr>
                </a:solidFill>
              </a:rPr>
              <a:pPr/>
              <a:t>9/20/2020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54B12BDF-FB33-4F9E-815A-E934E4EC6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181008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1285CF-53A0-4062-BE25-A6AD9BC02BCD}" type="datetimeFigureOut">
              <a:rPr lang="en-US" smtClean="0">
                <a:solidFill>
                  <a:prstClr val="black">
                    <a:tint val="75000"/>
                  </a:prstClr>
                </a:solidFill>
              </a:rPr>
              <a:pPr/>
              <a:t>9/20/2020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4B12BDF-FB33-4F9E-815A-E934E4EC6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473220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1285CF-53A0-4062-BE25-A6AD9BC02BCD}" type="datetimeFigureOut">
              <a:rPr lang="en-US" smtClean="0">
                <a:solidFill>
                  <a:prstClr val="black">
                    <a:tint val="75000"/>
                  </a:prstClr>
                </a:solidFill>
              </a:rPr>
              <a:pPr/>
              <a:t>9/20/2020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54B12BDF-FB33-4F9E-815A-E934E4EC6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858566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67"/>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1285CF-53A0-4062-BE25-A6AD9BC02BCD}" type="datetimeFigureOut">
              <a:rPr lang="en-US" smtClean="0">
                <a:solidFill>
                  <a:prstClr val="black">
                    <a:tint val="75000"/>
                  </a:prstClr>
                </a:solidFill>
              </a:rPr>
              <a:pPr/>
              <a:t>9/20/2020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4B12BDF-FB33-4F9E-815A-E934E4EC6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94901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pPr/>
              <a:t>9/20/2020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1285CF-53A0-4062-BE25-A6AD9BC02BCD}" type="datetimeFigureOut">
              <a:rPr lang="en-US" smtClean="0">
                <a:solidFill>
                  <a:prstClr val="black">
                    <a:tint val="75000"/>
                  </a:prstClr>
                </a:solidFill>
              </a:rPr>
              <a:pPr/>
              <a:t>9/20/2020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4B12BDF-FB33-4F9E-815A-E934E4EC6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328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1285CF-53A0-4062-BE25-A6AD9BC02BCD}" type="datetimeFigureOut">
              <a:rPr lang="en-US" smtClean="0">
                <a:solidFill>
                  <a:prstClr val="black">
                    <a:tint val="75000"/>
                  </a:prstClr>
                </a:solidFill>
              </a:rPr>
              <a:pPr/>
              <a:t>9/20/2020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4B12BDF-FB33-4F9E-815A-E934E4EC6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92987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55"/>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55"/>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1285CF-53A0-4062-BE25-A6AD9BC02BCD}" type="datetimeFigureOut">
              <a:rPr lang="en-US" smtClean="0">
                <a:solidFill>
                  <a:prstClr val="black">
                    <a:tint val="75000"/>
                  </a:prstClr>
                </a:solidFill>
              </a:rPr>
              <a:pPr/>
              <a:t>9/20/2020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4B12BDF-FB33-4F9E-815A-E934E4EC6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477740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40"/>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1285CF-53A0-4062-BE25-A6AD9BC02BCD}" type="datetimeFigureOut">
              <a:rPr lang="en-US" smtClean="0">
                <a:solidFill>
                  <a:prstClr val="black">
                    <a:tint val="75000"/>
                  </a:prstClr>
                </a:solidFill>
              </a:rPr>
              <a:pPr/>
              <a:t>9/20/2020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4B12BDF-FB33-4F9E-815A-E934E4EC6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9213855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1285CF-53A0-4062-BE25-A6AD9BC02BCD}" type="datetimeFigureOut">
              <a:rPr lang="en-US" smtClean="0">
                <a:solidFill>
                  <a:prstClr val="black">
                    <a:tint val="75000"/>
                  </a:prstClr>
                </a:solidFill>
              </a:rPr>
              <a:pPr/>
              <a:t>9/20/2020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4B12BDF-FB33-4F9E-815A-E934E4EC6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4723767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15"/>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1285CF-53A0-4062-BE25-A6AD9BC02BCD}" type="datetimeFigureOut">
              <a:rPr lang="en-US" smtClean="0">
                <a:solidFill>
                  <a:prstClr val="black">
                    <a:tint val="75000"/>
                  </a:prstClr>
                </a:solidFill>
              </a:rPr>
              <a:pPr/>
              <a:t>9/20/2020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4B12BDF-FB33-4F9E-815A-E934E4EC6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3195722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6"/>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1285CF-53A0-4062-BE25-A6AD9BC02BCD}" type="datetimeFigureOut">
              <a:rPr lang="en-US" smtClean="0">
                <a:solidFill>
                  <a:prstClr val="black">
                    <a:tint val="75000"/>
                  </a:prstClr>
                </a:solidFill>
              </a:rPr>
              <a:pPr/>
              <a:t>9/20/2020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4B12BDF-FB33-4F9E-815A-E934E4EC6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7189902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77"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77"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1285CF-53A0-4062-BE25-A6AD9BC02BCD}" type="datetimeFigureOut">
              <a:rPr lang="en-US" smtClean="0">
                <a:solidFill>
                  <a:prstClr val="black">
                    <a:tint val="75000"/>
                  </a:prstClr>
                </a:solidFill>
              </a:rPr>
              <a:pPr/>
              <a:t>9/20/2020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54B12BDF-FB33-4F9E-815A-E934E4EC6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3832603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1285CF-53A0-4062-BE25-A6AD9BC02BCD}" type="datetimeFigureOut">
              <a:rPr lang="en-US" smtClean="0">
                <a:solidFill>
                  <a:prstClr val="black">
                    <a:tint val="75000"/>
                  </a:prstClr>
                </a:solidFill>
              </a:rPr>
              <a:pPr/>
              <a:t>9/20/2020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4B12BDF-FB33-4F9E-815A-E934E4EC6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570743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1285CF-53A0-4062-BE25-A6AD9BC02BCD}" type="datetimeFigureOut">
              <a:rPr lang="en-US" smtClean="0">
                <a:solidFill>
                  <a:prstClr val="black">
                    <a:tint val="75000"/>
                  </a:prstClr>
                </a:solidFill>
              </a:rPr>
              <a:pPr/>
              <a:t>9/20/2020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54B12BDF-FB33-4F9E-815A-E934E4EC6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40908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54"/>
            <a:ext cx="105156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831851" y="4589479"/>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pPr/>
              <a:t>9/20/2020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65"/>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1285CF-53A0-4062-BE25-A6AD9BC02BCD}" type="datetimeFigureOut">
              <a:rPr lang="en-US" smtClean="0">
                <a:solidFill>
                  <a:prstClr val="black">
                    <a:tint val="75000"/>
                  </a:prstClr>
                </a:solidFill>
              </a:rPr>
              <a:pPr/>
              <a:t>9/20/2020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4B12BDF-FB33-4F9E-815A-E934E4EC6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3502670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1285CF-53A0-4062-BE25-A6AD9BC02BCD}" type="datetimeFigureOut">
              <a:rPr lang="en-US" smtClean="0">
                <a:solidFill>
                  <a:prstClr val="black">
                    <a:tint val="75000"/>
                  </a:prstClr>
                </a:solidFill>
              </a:rPr>
              <a:pPr/>
              <a:t>9/20/2020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4B12BDF-FB33-4F9E-815A-E934E4EC6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1144808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1285CF-53A0-4062-BE25-A6AD9BC02BCD}" type="datetimeFigureOut">
              <a:rPr lang="en-US" smtClean="0">
                <a:solidFill>
                  <a:prstClr val="black">
                    <a:tint val="75000"/>
                  </a:prstClr>
                </a:solidFill>
              </a:rPr>
              <a:pPr/>
              <a:t>9/20/2020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4B12BDF-FB33-4F9E-815A-E934E4EC6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53003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53"/>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53"/>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1285CF-53A0-4062-BE25-A6AD9BC02BCD}" type="datetimeFigureOut">
              <a:rPr lang="en-US" smtClean="0">
                <a:solidFill>
                  <a:prstClr val="black">
                    <a:tint val="75000"/>
                  </a:prstClr>
                </a:solidFill>
              </a:rPr>
              <a:pPr/>
              <a:t>9/20/2020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4B12BDF-FB33-4F9E-815A-E934E4EC6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80086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1285CF-53A0-4062-BE25-A6AD9BC02BCD}" type="datetimeFigureOut">
              <a:rPr lang="en-US" smtClean="0">
                <a:solidFill>
                  <a:prstClr val="black">
                    <a:tint val="75000"/>
                  </a:prstClr>
                </a:solidFill>
              </a:rPr>
              <a:pPr/>
              <a:t>9/20/2020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4B12BDF-FB33-4F9E-815A-E934E4EC6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176180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1285CF-53A0-4062-BE25-A6AD9BC02BCD}" type="datetimeFigureOut">
              <a:rPr lang="en-US" smtClean="0">
                <a:solidFill>
                  <a:prstClr val="black">
                    <a:tint val="75000"/>
                  </a:prstClr>
                </a:solidFill>
              </a:rPr>
              <a:pPr/>
              <a:t>9/20/2020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4B12BDF-FB33-4F9E-815A-E934E4EC6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0956280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1285CF-53A0-4062-BE25-A6AD9BC02BCD}" type="datetimeFigureOut">
              <a:rPr lang="en-US" smtClean="0">
                <a:solidFill>
                  <a:prstClr val="black">
                    <a:tint val="75000"/>
                  </a:prstClr>
                </a:solidFill>
              </a:rPr>
              <a:pPr/>
              <a:t>9/20/2020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4B12BDF-FB33-4F9E-815A-E934E4EC6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0518897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1285CF-53A0-4062-BE25-A6AD9BC02BCD}" type="datetimeFigureOut">
              <a:rPr lang="en-US" smtClean="0">
                <a:solidFill>
                  <a:prstClr val="black">
                    <a:tint val="75000"/>
                  </a:prstClr>
                </a:solidFill>
              </a:rPr>
              <a:pPr/>
              <a:t>9/20/2020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4B12BDF-FB33-4F9E-815A-E934E4EC6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8115816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1285CF-53A0-4062-BE25-A6AD9BC02BCD}" type="datetimeFigureOut">
              <a:rPr lang="en-US" smtClean="0">
                <a:solidFill>
                  <a:prstClr val="black">
                    <a:tint val="75000"/>
                  </a:prstClr>
                </a:solidFill>
              </a:rPr>
              <a:pPr/>
              <a:t>9/20/2020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54B12BDF-FB33-4F9E-815A-E934E4EC6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2976777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1285CF-53A0-4062-BE25-A6AD9BC02BCD}" type="datetimeFigureOut">
              <a:rPr lang="en-US" smtClean="0">
                <a:solidFill>
                  <a:prstClr val="black">
                    <a:tint val="75000"/>
                  </a:prstClr>
                </a:solidFill>
              </a:rPr>
              <a:pPr/>
              <a:t>9/20/2020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54B12BDF-FB33-4F9E-815A-E934E4EC6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41366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6"/>
            <a:ext cx="5376672"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205728" y="1600206"/>
            <a:ext cx="5376672"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pPr/>
              <a:t>9/20/2020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1285CF-53A0-4062-BE25-A6AD9BC02BCD}" type="datetimeFigureOut">
              <a:rPr lang="en-US" smtClean="0">
                <a:solidFill>
                  <a:prstClr val="black">
                    <a:tint val="75000"/>
                  </a:prstClr>
                </a:solidFill>
              </a:rPr>
              <a:pPr/>
              <a:t>9/20/2020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54B12BDF-FB33-4F9E-815A-E934E4EC6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1442519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1285CF-53A0-4062-BE25-A6AD9BC02BCD}" type="datetimeFigureOut">
              <a:rPr lang="en-US" smtClean="0">
                <a:solidFill>
                  <a:prstClr val="black">
                    <a:tint val="75000"/>
                  </a:prstClr>
                </a:solidFill>
              </a:rPr>
              <a:pPr/>
              <a:t>9/20/2020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4B12BDF-FB33-4F9E-815A-E934E4EC6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9709546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1285CF-53A0-4062-BE25-A6AD9BC02BCD}" type="datetimeFigureOut">
              <a:rPr lang="en-US" smtClean="0">
                <a:solidFill>
                  <a:prstClr val="black">
                    <a:tint val="75000"/>
                  </a:prstClr>
                </a:solidFill>
              </a:rPr>
              <a:pPr/>
              <a:t>9/20/2020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4B12BDF-FB33-4F9E-815A-E934E4EC6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59795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1285CF-53A0-4062-BE25-A6AD9BC02BCD}" type="datetimeFigureOut">
              <a:rPr lang="en-US" smtClean="0">
                <a:solidFill>
                  <a:prstClr val="black">
                    <a:tint val="75000"/>
                  </a:prstClr>
                </a:solidFill>
              </a:rPr>
              <a:pPr/>
              <a:t>9/20/2020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4B12BDF-FB33-4F9E-815A-E934E4EC6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8594632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1285CF-53A0-4062-BE25-A6AD9BC02BCD}" type="datetimeFigureOut">
              <a:rPr lang="en-US" smtClean="0">
                <a:solidFill>
                  <a:prstClr val="black">
                    <a:tint val="75000"/>
                  </a:prstClr>
                </a:solidFill>
              </a:rPr>
              <a:pPr/>
              <a:t>9/20/2020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54B12BDF-FB33-4F9E-815A-E934E4EC6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87952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3"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6172203"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pPr/>
              <a:t>9/20/2020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pPr/>
              <a:t>9/20/2020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pPr/>
              <a:t>9/20/2020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5183188" y="987441"/>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pPr/>
              <a:t>9/20/2020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5183188" y="987441"/>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pPr/>
              <a:t>9/20/2020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timing>
    <p:tnLst>
      <p:par>
        <p:cTn id="1" dur="indefinite" restart="never" nodeType="tmRoot"/>
      </p:par>
    </p:tnLst>
  </p:timing>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1026" name="Title 1025"/>
          <p:cNvSpPr>
            <a:spLocks noGrp="1"/>
          </p:cNvSpPr>
          <p:nvPr>
            <p:ph type="title"/>
          </p:nvPr>
        </p:nvSpPr>
        <p:spPr>
          <a:xfrm>
            <a:off x="609600" y="274638"/>
            <a:ext cx="10972800" cy="1143000"/>
          </a:xfrm>
          <a:prstGeom prst="rect">
            <a:avLst/>
          </a:prstGeom>
          <a:noFill/>
          <a:ln w="9525">
            <a:noFill/>
          </a:ln>
        </p:spPr>
        <p:txBody>
          <a:bodyPr anchor="ctr"/>
          <a:lstStyle/>
          <a:p>
            <a:pPr lvl="0"/>
            <a:r>
              <a:t>Click to edit Master title style</a:t>
            </a:r>
          </a:p>
        </p:txBody>
      </p:sp>
      <p:sp>
        <p:nvSpPr>
          <p:cNvPr id="1027" name="Text Placeholder 1026"/>
          <p:cNvSpPr>
            <a:spLocks noGrp="1"/>
          </p:cNvSpPr>
          <p:nvPr>
            <p:ph type="body" idx="1"/>
          </p:nvPr>
        </p:nvSpPr>
        <p:spPr>
          <a:xfrm>
            <a:off x="609600" y="1600206"/>
            <a:ext cx="10972800" cy="4525963"/>
          </a:xfrm>
          <a:prstGeom prst="rect">
            <a:avLst/>
          </a:prstGeom>
          <a:noFill/>
          <a:ln w="9525">
            <a:noFill/>
          </a:ln>
        </p:spPr>
        <p:txBody>
          <a:bodyPr/>
          <a:lstStyle/>
          <a:p>
            <a:pPr lvl="0"/>
            <a:r>
              <a:t>Click to edit Master text styles</a:t>
            </a:r>
          </a:p>
          <a:p>
            <a:pPr lvl="1"/>
            <a:r>
              <a:t>Second level</a:t>
            </a:r>
          </a:p>
          <a:p>
            <a:pPr lvl="2"/>
            <a:r>
              <a:t>Third level</a:t>
            </a:r>
          </a:p>
          <a:p>
            <a:pPr lvl="3"/>
            <a:r>
              <a:t>Fourth level</a:t>
            </a:r>
          </a:p>
          <a:p>
            <a:pPr lvl="4"/>
            <a:r>
              <a:t>Fifth level</a:t>
            </a:r>
          </a:p>
        </p:txBody>
      </p:sp>
      <p:sp>
        <p:nvSpPr>
          <p:cNvPr id="1028" name="Date Placeholder 1027"/>
          <p:cNvSpPr>
            <a:spLocks noGrp="1"/>
          </p:cNvSpPr>
          <p:nvPr>
            <p:ph type="dt" sz="half" idx="2"/>
          </p:nvPr>
        </p:nvSpPr>
        <p:spPr>
          <a:xfrm>
            <a:off x="609600" y="6245225"/>
            <a:ext cx="2844800" cy="476250"/>
          </a:xfrm>
          <a:prstGeom prst="rect">
            <a:avLst/>
          </a:prstGeom>
          <a:noFill/>
          <a:ln w="9525">
            <a:noFill/>
          </a:ln>
        </p:spPr>
        <p:txBody>
          <a:bodyPr/>
          <a:lstStyle>
            <a:lvl1pPr>
              <a:defRPr sz="1400"/>
            </a:lvl1pPr>
          </a:lstStyle>
          <a:p>
            <a:fld id="{63A1C593-65D0-4073-BCC9-577B9352EA97}" type="datetimeFigureOut">
              <a:rPr lang="en-US" smtClean="0"/>
              <a:pPr/>
              <a:t>9/20/2020</a:t>
            </a:fld>
            <a:endParaRPr lang="en-US"/>
          </a:p>
        </p:txBody>
      </p:sp>
      <p:sp>
        <p:nvSpPr>
          <p:cNvPr id="1029" name="Footer Placeholder 1028"/>
          <p:cNvSpPr>
            <a:spLocks noGrp="1"/>
          </p:cNvSpPr>
          <p:nvPr>
            <p:ph type="ftr" sz="quarter" idx="3"/>
          </p:nvPr>
        </p:nvSpPr>
        <p:spPr>
          <a:xfrm>
            <a:off x="4165600" y="6245225"/>
            <a:ext cx="3860800" cy="476250"/>
          </a:xfrm>
          <a:prstGeom prst="rect">
            <a:avLst/>
          </a:prstGeom>
          <a:noFill/>
          <a:ln w="9525">
            <a:noFill/>
          </a:ln>
        </p:spPr>
        <p:txBody>
          <a:bodyPr/>
          <a:lstStyle>
            <a:lvl1pPr algn="ctr">
              <a:defRPr sz="1400"/>
            </a:lvl1pPr>
          </a:lstStyle>
          <a:p>
            <a:endParaRPr lang="en-US"/>
          </a:p>
        </p:txBody>
      </p:sp>
      <p:sp>
        <p:nvSpPr>
          <p:cNvPr id="1030" name="Slide Number Placeholder 1029"/>
          <p:cNvSpPr>
            <a:spLocks noGrp="1"/>
          </p:cNvSpPr>
          <p:nvPr>
            <p:ph type="sldNum" sz="quarter" idx="4"/>
          </p:nvPr>
        </p:nvSpPr>
        <p:spPr>
          <a:xfrm>
            <a:off x="8737600" y="6245225"/>
            <a:ext cx="2844800" cy="476250"/>
          </a:xfrm>
          <a:prstGeom prst="rect">
            <a:avLst/>
          </a:prstGeom>
          <a:noFill/>
          <a:ln w="9525">
            <a:noFill/>
          </a:ln>
        </p:spPr>
        <p:txBody>
          <a:bodyPr/>
          <a:lstStyle>
            <a:lvl1pPr algn="r">
              <a:defRPr sz="1400"/>
            </a:lvl1pPr>
          </a:lstStyle>
          <a:p>
            <a:fld id="{9B618960-8005-486C-9A75-10CB2AAC16F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67"/>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1285CF-53A0-4062-BE25-A6AD9BC02BCD}" type="datetimeFigureOut">
              <a:rPr lang="en-US" smtClean="0">
                <a:solidFill>
                  <a:prstClr val="black">
                    <a:tint val="75000"/>
                  </a:prstClr>
                </a:solidFill>
              </a:rPr>
              <a:pPr/>
              <a:t>9/20/2020</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67"/>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67"/>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12BDF-FB33-4F9E-815A-E934E4EC6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93048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65"/>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1285CF-53A0-4062-BE25-A6AD9BC02BCD}" type="datetimeFigureOut">
              <a:rPr lang="en-US" smtClean="0">
                <a:solidFill>
                  <a:prstClr val="black">
                    <a:tint val="75000"/>
                  </a:prstClr>
                </a:solidFill>
              </a:rPr>
              <a:pPr/>
              <a:t>9/20/2020</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65"/>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65"/>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12BDF-FB33-4F9E-815A-E934E4EC6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3863269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1285CF-53A0-4062-BE25-A6AD9BC02BCD}" type="datetimeFigureOut">
              <a:rPr lang="en-US" smtClean="0">
                <a:solidFill>
                  <a:prstClr val="black">
                    <a:tint val="75000"/>
                  </a:prstClr>
                </a:solidFill>
              </a:rPr>
              <a:pPr/>
              <a:t>9/20/2020</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12BDF-FB33-4F9E-815A-E934E4EC69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9515436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slide" Target="slide21.xml"/><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2" Type="http://schemas.openxmlformats.org/officeDocument/2006/relationships/hyperlink" Target="https://luatvietnam.vn/giao-duc/thong-tu-27-2020-tt-bgddt-quy-dinh-danh-gia-hoc-sinh-tieu-hoc-190364-d1.html" TargetMode="External"/><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jpeg"/><Relationship Id="rId1" Type="http://schemas.openxmlformats.org/officeDocument/2006/relationships/slideLayout" Target="../slideLayouts/slideLayout4.xml"/><Relationship Id="rId5" Type="http://schemas.openxmlformats.org/officeDocument/2006/relationships/image" Target="../media/image8.jpeg"/><Relationship Id="rId4" Type="http://schemas.openxmlformats.org/officeDocument/2006/relationships/image" Target="../media/image7.pn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4202" y="468868"/>
            <a:ext cx="12167809" cy="707886"/>
          </a:xfrm>
          <a:prstGeom prst="rect">
            <a:avLst/>
          </a:prstGeom>
          <a:noFill/>
        </p:spPr>
        <p:txBody>
          <a:bodyPr wrap="square" rtlCol="0">
            <a:spAutoFit/>
          </a:bodyPr>
          <a:lstStyle/>
          <a:p>
            <a:pPr algn="ctr"/>
            <a:r>
              <a:rPr lang="en-US" sz="2000" dirty="0" smtClean="0">
                <a:solidFill>
                  <a:srgbClr val="002060"/>
                </a:solidFill>
                <a:latin typeface="Times New Roman" panose="02020603050405020304" pitchFamily="18" charset="0"/>
                <a:cs typeface="Times New Roman" panose="02020603050405020304" pitchFamily="18" charset="0"/>
              </a:rPr>
              <a:t>PHÒNG GIÁO DỤC VÀ ĐÀO TẠO QUẬN GÒ VẤP</a:t>
            </a:r>
          </a:p>
          <a:p>
            <a:pPr algn="ctr"/>
            <a:r>
              <a:rPr lang="en-US" sz="2000" b="1" dirty="0" smtClean="0">
                <a:solidFill>
                  <a:srgbClr val="002060"/>
                </a:solidFill>
                <a:latin typeface="Times New Roman" panose="02020603050405020304" pitchFamily="18" charset="0"/>
                <a:cs typeface="Times New Roman" panose="02020603050405020304" pitchFamily="18" charset="0"/>
              </a:rPr>
              <a:t>TRƯỜNG TIỂU HỌC KIM ĐỒNG</a:t>
            </a:r>
            <a:endParaRPr lang="en-US" sz="2000" b="1" dirty="0">
              <a:solidFill>
                <a:srgbClr val="002060"/>
              </a:solidFill>
              <a:latin typeface="Times New Roman" panose="02020603050405020304" pitchFamily="18" charset="0"/>
              <a:cs typeface="Times New Roman" panose="02020603050405020304" pitchFamily="18" charset="0"/>
            </a:endParaRPr>
          </a:p>
        </p:txBody>
      </p:sp>
      <p:sp>
        <p:nvSpPr>
          <p:cNvPr id="7" name="Rectangle 6"/>
          <p:cNvSpPr/>
          <p:nvPr/>
        </p:nvSpPr>
        <p:spPr>
          <a:xfrm>
            <a:off x="-43543" y="1111240"/>
            <a:ext cx="12167811" cy="5478423"/>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11500" b="1" spc="50" dirty="0" smtClean="0">
                <a:ln w="11430"/>
                <a:gradFill>
                  <a:gsLst>
                    <a:gs pos="25000">
                      <a:srgbClr val="C0504D">
                        <a:satMod val="155000"/>
                      </a:srgbClr>
                    </a:gs>
                    <a:gs pos="100000">
                      <a:srgbClr val="C0504D">
                        <a:shade val="45000"/>
                        <a:satMod val="165000"/>
                      </a:srgbClr>
                    </a:gs>
                  </a:gsLst>
                  <a:lin ang="5400000"/>
                </a:gradFill>
                <a:effectLst>
                  <a:outerShdw blurRad="76200" dist="50800" dir="5400000" algn="tl" rotWithShape="0">
                    <a:srgbClr val="000000">
                      <a:alpha val="65000"/>
                    </a:srgbClr>
                  </a:outerShdw>
                </a:effectLst>
                <a:latin typeface="Times New Roman" panose="02020603050405020304" pitchFamily="18" charset="0"/>
                <a:cs typeface="Times New Roman" panose="02020603050405020304" pitchFamily="18" charset="0"/>
              </a:rPr>
              <a:t>HỘI NGHỊ CHUYÊN MÔN</a:t>
            </a:r>
          </a:p>
          <a:p>
            <a:pPr algn="ctr"/>
            <a:endParaRPr lang="en-US" sz="6000" b="1" spc="50" dirty="0">
              <a:ln w="11430"/>
              <a:gradFill>
                <a:gsLst>
                  <a:gs pos="25000">
                    <a:srgbClr val="C0504D">
                      <a:satMod val="155000"/>
                    </a:srgbClr>
                  </a:gs>
                  <a:gs pos="100000">
                    <a:srgbClr val="C0504D">
                      <a:shade val="45000"/>
                      <a:satMod val="165000"/>
                    </a:srgbClr>
                  </a:gs>
                </a:gsLst>
                <a:lin ang="5400000"/>
              </a:gradFill>
              <a:effectLst>
                <a:outerShdw blurRad="76200" dist="50800" dir="5400000" algn="tl" rotWithShape="0">
                  <a:srgbClr val="000000">
                    <a:alpha val="65000"/>
                  </a:srgbClr>
                </a:outerShdw>
              </a:effectLst>
              <a:latin typeface="Times New Roman" panose="02020603050405020304" pitchFamily="18" charset="0"/>
              <a:cs typeface="Times New Roman" panose="02020603050405020304" pitchFamily="18" charset="0"/>
            </a:endParaRPr>
          </a:p>
          <a:p>
            <a:pPr algn="ctr"/>
            <a:endParaRPr lang="en-US" sz="6000" b="1" spc="50" dirty="0">
              <a:ln w="11430"/>
              <a:gradFill>
                <a:gsLst>
                  <a:gs pos="25000">
                    <a:srgbClr val="C0504D">
                      <a:satMod val="155000"/>
                    </a:srgbClr>
                  </a:gs>
                  <a:gs pos="100000">
                    <a:srgbClr val="C0504D">
                      <a:shade val="45000"/>
                      <a:satMod val="165000"/>
                    </a:srgbClr>
                  </a:gs>
                </a:gsLst>
                <a:lin ang="5400000"/>
              </a:gradFill>
              <a:effectLst>
                <a:outerShdw blurRad="76200" dist="50800" dir="5400000" algn="tl" rotWithShape="0">
                  <a:srgbClr val="000000">
                    <a:alpha val="65000"/>
                  </a:srgbClr>
                </a:outerShdw>
              </a:effectLst>
              <a:latin typeface="Times New Roman" panose="02020603050405020304" pitchFamily="18" charset="0"/>
              <a:cs typeface="Times New Roman" panose="02020603050405020304" pitchFamily="18" charset="0"/>
            </a:endParaRPr>
          </a:p>
        </p:txBody>
      </p:sp>
      <p:sp>
        <p:nvSpPr>
          <p:cNvPr id="8" name="Rectangle 7"/>
          <p:cNvSpPr/>
          <p:nvPr/>
        </p:nvSpPr>
        <p:spPr>
          <a:xfrm>
            <a:off x="-43543" y="2819419"/>
            <a:ext cx="12235541" cy="830997"/>
          </a:xfrm>
          <a:prstGeom prst="rect">
            <a:avLst/>
          </a:prstGeom>
        </p:spPr>
        <p:txBody>
          <a:bodyPr wrap="square">
            <a:spAutoFit/>
          </a:bodyPr>
          <a:lstStyle/>
          <a:p>
            <a:pPr algn="ctr"/>
            <a:endParaRPr lang="en-US" sz="2400" b="1" dirty="0" smtClean="0">
              <a:ln w="3175">
                <a:noFill/>
              </a:ln>
              <a:solidFill>
                <a:srgbClr val="002060"/>
              </a:solidFill>
              <a:latin typeface="Times New Roman" panose="02020603050405020304" pitchFamily="18" charset="0"/>
              <a:cs typeface="Times New Roman" panose="02020603050405020304" pitchFamily="18" charset="0"/>
            </a:endParaRPr>
          </a:p>
          <a:p>
            <a:pPr algn="ctr"/>
            <a:endParaRPr lang="en-US" sz="2400" b="1" dirty="0">
              <a:ln w="3175">
                <a:noFill/>
              </a:ln>
              <a:solidFill>
                <a:srgbClr val="002060"/>
              </a:solidFill>
              <a:latin typeface="Times New Roman" panose="02020603050405020304" pitchFamily="18" charset="0"/>
              <a:cs typeface="Times New Roman" panose="02020603050405020304" pitchFamily="18" charset="0"/>
            </a:endParaRPr>
          </a:p>
        </p:txBody>
      </p:sp>
      <p:sp>
        <p:nvSpPr>
          <p:cNvPr id="2" name="Rectangle 1"/>
          <p:cNvSpPr/>
          <p:nvPr/>
        </p:nvSpPr>
        <p:spPr>
          <a:xfrm>
            <a:off x="3563813" y="5202814"/>
            <a:ext cx="5662074" cy="707886"/>
          </a:xfrm>
          <a:prstGeom prst="rect">
            <a:avLst/>
          </a:prstGeom>
        </p:spPr>
        <p:txBody>
          <a:bodyPr wrap="square">
            <a:spAutoFit/>
          </a:bodyPr>
          <a:lstStyle/>
          <a:p>
            <a:pPr lvl="0" algn="ctr"/>
            <a:r>
              <a:rPr lang="en-US" sz="4000" b="1" dirty="0">
                <a:ln w="3175">
                  <a:noFill/>
                </a:ln>
                <a:latin typeface="Times New Roman" panose="02020603050405020304" pitchFamily="18" charset="0"/>
                <a:cs typeface="Times New Roman" panose="02020603050405020304" pitchFamily="18" charset="0"/>
              </a:rPr>
              <a:t>NĂM HỌC 2020 - 2021</a:t>
            </a:r>
          </a:p>
        </p:txBody>
      </p:sp>
    </p:spTree>
    <p:extLst>
      <p:ext uri="{BB962C8B-B14F-4D97-AF65-F5344CB8AC3E}">
        <p14:creationId xmlns:p14="http://schemas.microsoft.com/office/powerpoint/2010/main" val="19626767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1237989" y="31857"/>
            <a:ext cx="9741535" cy="1195851"/>
            <a:chOff x="1971" y="4712"/>
            <a:chExt cx="14532" cy="1461"/>
          </a:xfrm>
        </p:grpSpPr>
        <p:sp>
          <p:nvSpPr>
            <p:cNvPr id="5" name="Hình tự do: Hình 21"/>
            <p:cNvSpPr/>
            <p:nvPr/>
          </p:nvSpPr>
          <p:spPr>
            <a:xfrm>
              <a:off x="1971" y="4712"/>
              <a:ext cx="2216" cy="1461"/>
            </a:xfrm>
            <a:custGeom>
              <a:avLst/>
              <a:gdLst>
                <a:gd name="connsiteX0" fmla="*/ 349672 w 1238250"/>
                <a:gd name="connsiteY0" fmla="*/ 128931 h 981079"/>
                <a:gd name="connsiteX1" fmla="*/ 168868 w 1238250"/>
                <a:gd name="connsiteY1" fmla="*/ 490539 h 981079"/>
                <a:gd name="connsiteX2" fmla="*/ 349672 w 1238250"/>
                <a:gd name="connsiteY2" fmla="*/ 852146 h 981079"/>
                <a:gd name="connsiteX3" fmla="*/ 888577 w 1238250"/>
                <a:gd name="connsiteY3" fmla="*/ 852146 h 981079"/>
                <a:gd name="connsiteX4" fmla="*/ 1069381 w 1238250"/>
                <a:gd name="connsiteY4" fmla="*/ 490539 h 981079"/>
                <a:gd name="connsiteX5" fmla="*/ 888577 w 1238250"/>
                <a:gd name="connsiteY5" fmla="*/ 128931 h 981079"/>
                <a:gd name="connsiteX6" fmla="*/ 245270 w 1238250"/>
                <a:gd name="connsiteY6" fmla="*/ 0 h 981079"/>
                <a:gd name="connsiteX7" fmla="*/ 992980 w 1238250"/>
                <a:gd name="connsiteY7" fmla="*/ 0 h 981079"/>
                <a:gd name="connsiteX8" fmla="*/ 1238250 w 1238250"/>
                <a:gd name="connsiteY8" fmla="*/ 490540 h 981079"/>
                <a:gd name="connsiteX9" fmla="*/ 992980 w 1238250"/>
                <a:gd name="connsiteY9" fmla="*/ 981079 h 981079"/>
                <a:gd name="connsiteX10" fmla="*/ 245270 w 1238250"/>
                <a:gd name="connsiteY10" fmla="*/ 981079 h 981079"/>
                <a:gd name="connsiteX11" fmla="*/ 0 w 1238250"/>
                <a:gd name="connsiteY11" fmla="*/ 490540 h 981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38250" h="981079">
                  <a:moveTo>
                    <a:pt x="349672" y="128931"/>
                  </a:moveTo>
                  <a:lnTo>
                    <a:pt x="168868" y="490539"/>
                  </a:lnTo>
                  <a:lnTo>
                    <a:pt x="349672" y="852146"/>
                  </a:lnTo>
                  <a:lnTo>
                    <a:pt x="888577" y="852146"/>
                  </a:lnTo>
                  <a:lnTo>
                    <a:pt x="1069381" y="490539"/>
                  </a:lnTo>
                  <a:lnTo>
                    <a:pt x="888577" y="128931"/>
                  </a:lnTo>
                  <a:close/>
                  <a:moveTo>
                    <a:pt x="245270" y="0"/>
                  </a:moveTo>
                  <a:lnTo>
                    <a:pt x="992980" y="0"/>
                  </a:lnTo>
                  <a:lnTo>
                    <a:pt x="1238250" y="490540"/>
                  </a:lnTo>
                  <a:lnTo>
                    <a:pt x="992980" y="981079"/>
                  </a:lnTo>
                  <a:lnTo>
                    <a:pt x="245270" y="981079"/>
                  </a:lnTo>
                  <a:lnTo>
                    <a:pt x="0" y="490540"/>
                  </a:lnTo>
                  <a:close/>
                </a:path>
              </a:pathLst>
            </a:custGeom>
            <a:gradFill flip="none" rotWithShape="1">
              <a:gsLst>
                <a:gs pos="38000">
                  <a:srgbClr val="FBFB11">
                    <a:alpha val="60000"/>
                  </a:srgbClr>
                </a:gs>
                <a:gs pos="100000">
                  <a:srgbClr val="838309"/>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
                  <a:rot lat="0" lon="0" rev="15600000"/>
                </a:lightRig>
              </a:scene3d>
              <a:sp3d extrusionH="57150" prstMaterial="softEdge">
                <a:bevelT w="25400" h="38100"/>
              </a:sp3d>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vi-VN" altLang="en-BZ" sz="6000" b="1" i="0" u="none" strike="noStrike" kern="1200" cap="none" spc="0" normalizeH="0" baseline="0" noProof="0">
                  <a:solidFill>
                    <a:srgbClr val="FF0000"/>
                  </a:solidFill>
                  <a:effectLst/>
                  <a:uLnTx/>
                  <a:uFillTx/>
                  <a:latin typeface="Calibri" panose="020F0502020204030204"/>
                  <a:ea typeface="+mn-ea"/>
                  <a:cs typeface="+mn-cs"/>
                </a:rPr>
                <a:t>B3</a:t>
              </a:r>
            </a:p>
          </p:txBody>
        </p:sp>
        <p:sp>
          <p:nvSpPr>
            <p:cNvPr id="6" name="Rounded Rectangle 5"/>
            <p:cNvSpPr/>
            <p:nvPr/>
          </p:nvSpPr>
          <p:spPr>
            <a:xfrm>
              <a:off x="4388" y="4807"/>
              <a:ext cx="12115" cy="1366"/>
            </a:xfrm>
            <a:prstGeom prst="roundRect">
              <a:avLst/>
            </a:prstGeom>
            <a:gradFill>
              <a:gsLst>
                <a:gs pos="76000">
                  <a:srgbClr val="7B32B2">
                    <a:alpha val="7000"/>
                  </a:srgbClr>
                </a:gs>
                <a:gs pos="100000">
                  <a:srgbClr val="401A5D"/>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err="1">
                  <a:solidFill>
                    <a:schemeClr val="accent5">
                      <a:lumMod val="25000"/>
                    </a:schemeClr>
                  </a:solidFill>
                  <a:latin typeface="Times New Roman" panose="02020603050405020304" pitchFamily="18" charset="0"/>
                  <a:cs typeface="Times New Roman" panose="02020603050405020304" pitchFamily="18" charset="0"/>
                </a:rPr>
                <a:t>Đề</a:t>
              </a:r>
              <a:r>
                <a:rPr lang="en-US" sz="3600" b="1">
                  <a:solidFill>
                    <a:schemeClr val="accent5">
                      <a:lumMod val="25000"/>
                    </a:schemeClr>
                  </a:solidFill>
                  <a:latin typeface="Times New Roman" panose="02020603050405020304" pitchFamily="18" charset="0"/>
                  <a:cs typeface="Times New Roman" panose="02020603050405020304" pitchFamily="18" charset="0"/>
                </a:rPr>
                <a:t> </a:t>
              </a:r>
              <a:r>
                <a:rPr lang="en-US" sz="3600" b="1" err="1">
                  <a:solidFill>
                    <a:schemeClr val="accent5">
                      <a:lumMod val="25000"/>
                    </a:schemeClr>
                  </a:solidFill>
                  <a:latin typeface="Times New Roman" panose="02020603050405020304" pitchFamily="18" charset="0"/>
                  <a:cs typeface="Times New Roman" panose="02020603050405020304" pitchFamily="18" charset="0"/>
                </a:rPr>
                <a:t>xuất</a:t>
              </a:r>
              <a:r>
                <a:rPr lang="en-US" sz="3600" b="1">
                  <a:solidFill>
                    <a:schemeClr val="accent5">
                      <a:lumMod val="25000"/>
                    </a:schemeClr>
                  </a:solidFill>
                  <a:latin typeface="Times New Roman" panose="02020603050405020304" pitchFamily="18" charset="0"/>
                  <a:cs typeface="Times New Roman" panose="02020603050405020304" pitchFamily="18" charset="0"/>
                </a:rPr>
                <a:t> </a:t>
              </a:r>
              <a:r>
                <a:rPr lang="en-US" sz="3600" b="1" err="1">
                  <a:solidFill>
                    <a:schemeClr val="accent5">
                      <a:lumMod val="25000"/>
                    </a:schemeClr>
                  </a:solidFill>
                  <a:latin typeface="Times New Roman" panose="02020603050405020304" pitchFamily="18" charset="0"/>
                  <a:cs typeface="Times New Roman" panose="02020603050405020304" pitchFamily="18" charset="0"/>
                </a:rPr>
                <a:t>câu</a:t>
              </a:r>
              <a:r>
                <a:rPr lang="en-US" sz="3600" b="1">
                  <a:solidFill>
                    <a:schemeClr val="accent5">
                      <a:lumMod val="25000"/>
                    </a:schemeClr>
                  </a:solidFill>
                  <a:latin typeface="Times New Roman" panose="02020603050405020304" pitchFamily="18" charset="0"/>
                  <a:cs typeface="Times New Roman" panose="02020603050405020304" pitchFamily="18" charset="0"/>
                </a:rPr>
                <a:t> </a:t>
              </a:r>
              <a:r>
                <a:rPr lang="en-US" sz="3600" b="1" err="1">
                  <a:solidFill>
                    <a:schemeClr val="accent5">
                      <a:lumMod val="25000"/>
                    </a:schemeClr>
                  </a:solidFill>
                  <a:latin typeface="Times New Roman" panose="02020603050405020304" pitchFamily="18" charset="0"/>
                  <a:cs typeface="Times New Roman" panose="02020603050405020304" pitchFamily="18" charset="0"/>
                </a:rPr>
                <a:t>hỏi</a:t>
              </a:r>
              <a:r>
                <a:rPr lang="en-US" sz="3600" b="1">
                  <a:solidFill>
                    <a:schemeClr val="accent5">
                      <a:lumMod val="25000"/>
                    </a:schemeClr>
                  </a:solidFill>
                  <a:latin typeface="Times New Roman" panose="02020603050405020304" pitchFamily="18" charset="0"/>
                  <a:cs typeface="Times New Roman" panose="02020603050405020304" pitchFamily="18" charset="0"/>
                </a:rPr>
                <a:t> hay </a:t>
              </a:r>
              <a:r>
                <a:rPr lang="en-US" sz="3600" b="1" err="1">
                  <a:solidFill>
                    <a:schemeClr val="accent5">
                      <a:lumMod val="25000"/>
                    </a:schemeClr>
                  </a:solidFill>
                  <a:latin typeface="Times New Roman" panose="02020603050405020304" pitchFamily="18" charset="0"/>
                  <a:cs typeface="Times New Roman" panose="02020603050405020304" pitchFamily="18" charset="0"/>
                </a:rPr>
                <a:t>giả</a:t>
              </a:r>
              <a:r>
                <a:rPr lang="en-US" sz="3600" b="1">
                  <a:solidFill>
                    <a:schemeClr val="accent5">
                      <a:lumMod val="25000"/>
                    </a:schemeClr>
                  </a:solidFill>
                  <a:latin typeface="Times New Roman" panose="02020603050405020304" pitchFamily="18" charset="0"/>
                  <a:cs typeface="Times New Roman" panose="02020603050405020304" pitchFamily="18" charset="0"/>
                </a:rPr>
                <a:t> </a:t>
              </a:r>
              <a:r>
                <a:rPr lang="en-US" sz="3600" b="1" err="1">
                  <a:solidFill>
                    <a:schemeClr val="accent5">
                      <a:lumMod val="25000"/>
                    </a:schemeClr>
                  </a:solidFill>
                  <a:latin typeface="Times New Roman" panose="02020603050405020304" pitchFamily="18" charset="0"/>
                  <a:cs typeface="Times New Roman" panose="02020603050405020304" pitchFamily="18" charset="0"/>
                </a:rPr>
                <a:t>thuyết</a:t>
              </a:r>
              <a:r>
                <a:rPr lang="en-US" sz="3600" b="1">
                  <a:solidFill>
                    <a:schemeClr val="accent5">
                      <a:lumMod val="25000"/>
                    </a:schemeClr>
                  </a:solidFill>
                  <a:latin typeface="Times New Roman" panose="02020603050405020304" pitchFamily="18" charset="0"/>
                  <a:cs typeface="Times New Roman" panose="02020603050405020304" pitchFamily="18" charset="0"/>
                </a:rPr>
                <a:t> </a:t>
              </a:r>
            </a:p>
            <a:p>
              <a:pPr algn="ctr"/>
              <a:r>
                <a:rPr lang="en-US" sz="3600" b="1" err="1">
                  <a:solidFill>
                    <a:schemeClr val="accent5">
                      <a:lumMod val="25000"/>
                    </a:schemeClr>
                  </a:solidFill>
                  <a:latin typeface="Times New Roman" panose="02020603050405020304" pitchFamily="18" charset="0"/>
                  <a:cs typeface="Times New Roman" panose="02020603050405020304" pitchFamily="18" charset="0"/>
                </a:rPr>
                <a:t>và</a:t>
              </a:r>
              <a:r>
                <a:rPr lang="en-US" sz="3600" b="1">
                  <a:solidFill>
                    <a:schemeClr val="accent5">
                      <a:lumMod val="25000"/>
                    </a:schemeClr>
                  </a:solidFill>
                  <a:latin typeface="Times New Roman" panose="02020603050405020304" pitchFamily="18" charset="0"/>
                  <a:cs typeface="Times New Roman" panose="02020603050405020304" pitchFamily="18" charset="0"/>
                </a:rPr>
                <a:t> </a:t>
              </a:r>
              <a:r>
                <a:rPr lang="en-US" sz="3600" b="1" err="1">
                  <a:solidFill>
                    <a:schemeClr val="accent5">
                      <a:lumMod val="25000"/>
                    </a:schemeClr>
                  </a:solidFill>
                  <a:latin typeface="Times New Roman" panose="02020603050405020304" pitchFamily="18" charset="0"/>
                  <a:cs typeface="Times New Roman" panose="02020603050405020304" pitchFamily="18" charset="0"/>
                </a:rPr>
                <a:t>thiết</a:t>
              </a:r>
              <a:r>
                <a:rPr lang="en-US" sz="3600" b="1">
                  <a:solidFill>
                    <a:schemeClr val="accent5">
                      <a:lumMod val="25000"/>
                    </a:schemeClr>
                  </a:solidFill>
                  <a:latin typeface="Times New Roman" panose="02020603050405020304" pitchFamily="18" charset="0"/>
                  <a:cs typeface="Times New Roman" panose="02020603050405020304" pitchFamily="18" charset="0"/>
                </a:rPr>
                <a:t> </a:t>
              </a:r>
              <a:r>
                <a:rPr lang="en-US" sz="3600" b="1" err="1">
                  <a:solidFill>
                    <a:schemeClr val="accent5">
                      <a:lumMod val="25000"/>
                    </a:schemeClr>
                  </a:solidFill>
                  <a:latin typeface="Times New Roman" panose="02020603050405020304" pitchFamily="18" charset="0"/>
                  <a:cs typeface="Times New Roman" panose="02020603050405020304" pitchFamily="18" charset="0"/>
                </a:rPr>
                <a:t>kế</a:t>
              </a:r>
              <a:r>
                <a:rPr lang="en-US" sz="3600" b="1">
                  <a:solidFill>
                    <a:schemeClr val="accent5">
                      <a:lumMod val="25000"/>
                    </a:schemeClr>
                  </a:solidFill>
                  <a:latin typeface="Times New Roman" panose="02020603050405020304" pitchFamily="18" charset="0"/>
                  <a:cs typeface="Times New Roman" panose="02020603050405020304" pitchFamily="18" charset="0"/>
                </a:rPr>
                <a:t> </a:t>
              </a:r>
              <a:r>
                <a:rPr lang="en-US" sz="3600" b="1" err="1">
                  <a:solidFill>
                    <a:schemeClr val="accent5">
                      <a:lumMod val="25000"/>
                    </a:schemeClr>
                  </a:solidFill>
                  <a:latin typeface="Times New Roman" panose="02020603050405020304" pitchFamily="18" charset="0"/>
                  <a:cs typeface="Times New Roman" panose="02020603050405020304" pitchFamily="18" charset="0"/>
                </a:rPr>
                <a:t>phương</a:t>
              </a:r>
              <a:r>
                <a:rPr lang="en-US" sz="3600" b="1">
                  <a:solidFill>
                    <a:schemeClr val="accent5">
                      <a:lumMod val="25000"/>
                    </a:schemeClr>
                  </a:solidFill>
                  <a:latin typeface="Times New Roman" panose="02020603050405020304" pitchFamily="18" charset="0"/>
                  <a:cs typeface="Times New Roman" panose="02020603050405020304" pitchFamily="18" charset="0"/>
                </a:rPr>
                <a:t> </a:t>
              </a:r>
              <a:r>
                <a:rPr lang="en-US" sz="3600" b="1" err="1">
                  <a:solidFill>
                    <a:schemeClr val="accent5">
                      <a:lumMod val="25000"/>
                    </a:schemeClr>
                  </a:solidFill>
                  <a:latin typeface="Times New Roman" panose="02020603050405020304" pitchFamily="18" charset="0"/>
                  <a:cs typeface="Times New Roman" panose="02020603050405020304" pitchFamily="18" charset="0"/>
                </a:rPr>
                <a:t>án</a:t>
              </a:r>
              <a:r>
                <a:rPr lang="en-US" sz="3600" b="1">
                  <a:solidFill>
                    <a:schemeClr val="accent5">
                      <a:lumMod val="25000"/>
                    </a:schemeClr>
                  </a:solidFill>
                  <a:latin typeface="Times New Roman" panose="02020603050405020304" pitchFamily="18" charset="0"/>
                  <a:cs typeface="Times New Roman" panose="02020603050405020304" pitchFamily="18" charset="0"/>
                </a:rPr>
                <a:t> </a:t>
              </a:r>
              <a:r>
                <a:rPr lang="en-US" sz="3600" b="1" err="1">
                  <a:solidFill>
                    <a:schemeClr val="accent5">
                      <a:lumMod val="25000"/>
                    </a:schemeClr>
                  </a:solidFill>
                  <a:latin typeface="Times New Roman" panose="02020603050405020304" pitchFamily="18" charset="0"/>
                  <a:cs typeface="Times New Roman" panose="02020603050405020304" pitchFamily="18" charset="0"/>
                </a:rPr>
                <a:t>thực</a:t>
              </a:r>
              <a:r>
                <a:rPr lang="en-US" sz="3600" b="1">
                  <a:solidFill>
                    <a:schemeClr val="accent5">
                      <a:lumMod val="25000"/>
                    </a:schemeClr>
                  </a:solidFill>
                  <a:latin typeface="Times New Roman" panose="02020603050405020304" pitchFamily="18" charset="0"/>
                  <a:cs typeface="Times New Roman" panose="02020603050405020304" pitchFamily="18" charset="0"/>
                </a:rPr>
                <a:t> </a:t>
              </a:r>
              <a:r>
                <a:rPr lang="en-US" sz="3600" b="1" err="1">
                  <a:solidFill>
                    <a:schemeClr val="accent5">
                      <a:lumMod val="25000"/>
                    </a:schemeClr>
                  </a:solidFill>
                  <a:latin typeface="Times New Roman" panose="02020603050405020304" pitchFamily="18" charset="0"/>
                  <a:cs typeface="Times New Roman" panose="02020603050405020304" pitchFamily="18" charset="0"/>
                </a:rPr>
                <a:t>nghiệm</a:t>
              </a:r>
              <a:endParaRPr lang="en-US" sz="3600" b="1">
                <a:solidFill>
                  <a:schemeClr val="accent5">
                    <a:lumMod val="25000"/>
                  </a:schemeClr>
                </a:solidFill>
                <a:latin typeface="Times New Roman" panose="02020603050405020304" pitchFamily="18" charset="0"/>
                <a:cs typeface="Times New Roman" panose="02020603050405020304" pitchFamily="18" charset="0"/>
              </a:endParaRPr>
            </a:p>
          </p:txBody>
        </p:sp>
      </p:grpSp>
      <p:sp>
        <p:nvSpPr>
          <p:cNvPr id="10" name="Rounded Rectangle 9"/>
          <p:cNvSpPr/>
          <p:nvPr/>
        </p:nvSpPr>
        <p:spPr>
          <a:xfrm>
            <a:off x="117566" y="2919766"/>
            <a:ext cx="5891348" cy="3781480"/>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457200" algn="just"/>
            <a:r>
              <a:rPr lang="en-US" sz="3200">
                <a:solidFill>
                  <a:srgbClr val="000000"/>
                </a:solidFill>
                <a:latin typeface="Times New Roman" panose="02020603050405020304" pitchFamily="18" charset="0"/>
              </a:rPr>
              <a:t>- GV </a:t>
            </a:r>
            <a:r>
              <a:rPr lang="en-US" sz="3200" err="1">
                <a:solidFill>
                  <a:srgbClr val="000000"/>
                </a:solidFill>
                <a:latin typeface="Times New Roman" panose="02020603050405020304" pitchFamily="18" charset="0"/>
              </a:rPr>
              <a:t>giúp</a:t>
            </a:r>
            <a:r>
              <a:rPr lang="en-US" sz="3200">
                <a:solidFill>
                  <a:srgbClr val="000000"/>
                </a:solidFill>
                <a:latin typeface="Times New Roman" panose="02020603050405020304" pitchFamily="18" charset="0"/>
              </a:rPr>
              <a:t> </a:t>
            </a:r>
            <a:r>
              <a:rPr lang="en-US" sz="3200" i="1">
                <a:solidFill>
                  <a:srgbClr val="FF0000"/>
                </a:solidFill>
                <a:latin typeface="Times New Roman" panose="02020603050405020304" pitchFamily="18" charset="0"/>
              </a:rPr>
              <a:t>HS </a:t>
            </a:r>
            <a:r>
              <a:rPr lang="en-US" sz="3200" i="1" err="1">
                <a:solidFill>
                  <a:srgbClr val="FF0000"/>
                </a:solidFill>
                <a:latin typeface="Times New Roman" panose="02020603050405020304" pitchFamily="18" charset="0"/>
              </a:rPr>
              <a:t>đề</a:t>
            </a:r>
            <a:r>
              <a:rPr lang="en-US" sz="3200" i="1">
                <a:solidFill>
                  <a:srgbClr val="FF0000"/>
                </a:solidFill>
                <a:latin typeface="Times New Roman" panose="02020603050405020304" pitchFamily="18" charset="0"/>
              </a:rPr>
              <a:t> </a:t>
            </a:r>
            <a:r>
              <a:rPr lang="en-US" sz="3200" i="1" err="1">
                <a:solidFill>
                  <a:srgbClr val="FF0000"/>
                </a:solidFill>
                <a:latin typeface="Times New Roman" panose="02020603050405020304" pitchFamily="18" charset="0"/>
              </a:rPr>
              <a:t>xuất</a:t>
            </a:r>
            <a:r>
              <a:rPr lang="en-US" sz="3200" i="1">
                <a:solidFill>
                  <a:srgbClr val="FF0000"/>
                </a:solidFill>
                <a:latin typeface="Times New Roman" panose="02020603050405020304" pitchFamily="18" charset="0"/>
              </a:rPr>
              <a:t> </a:t>
            </a:r>
            <a:r>
              <a:rPr lang="en-US" sz="3200" i="1" err="1">
                <a:solidFill>
                  <a:srgbClr val="FF0000"/>
                </a:solidFill>
                <a:latin typeface="Times New Roman" panose="02020603050405020304" pitchFamily="18" charset="0"/>
              </a:rPr>
              <a:t>câu</a:t>
            </a:r>
            <a:r>
              <a:rPr lang="en-US" sz="3200" i="1">
                <a:solidFill>
                  <a:srgbClr val="FF0000"/>
                </a:solidFill>
                <a:latin typeface="Times New Roman" panose="02020603050405020304" pitchFamily="18" charset="0"/>
              </a:rPr>
              <a:t> </a:t>
            </a:r>
            <a:r>
              <a:rPr lang="en-US" sz="3200" i="1" err="1">
                <a:solidFill>
                  <a:srgbClr val="FF0000"/>
                </a:solidFill>
                <a:latin typeface="Times New Roman" panose="02020603050405020304" pitchFamily="18" charset="0"/>
              </a:rPr>
              <a:t>hỏi</a:t>
            </a:r>
            <a:r>
              <a:rPr lang="en-US" sz="3200" i="1">
                <a:solidFill>
                  <a:srgbClr val="FF0000"/>
                </a:solidFill>
                <a:latin typeface="Times New Roman" panose="02020603050405020304" pitchFamily="18" charset="0"/>
              </a:rPr>
              <a:t> hay </a:t>
            </a:r>
            <a:r>
              <a:rPr lang="en-US" sz="3200" i="1" err="1">
                <a:solidFill>
                  <a:srgbClr val="FF0000"/>
                </a:solidFill>
                <a:latin typeface="Times New Roman" panose="02020603050405020304" pitchFamily="18" charset="0"/>
              </a:rPr>
              <a:t>giả</a:t>
            </a:r>
            <a:r>
              <a:rPr lang="en-US" sz="3200" i="1">
                <a:solidFill>
                  <a:srgbClr val="FF0000"/>
                </a:solidFill>
                <a:latin typeface="Times New Roman" panose="02020603050405020304" pitchFamily="18" charset="0"/>
              </a:rPr>
              <a:t> </a:t>
            </a:r>
            <a:r>
              <a:rPr lang="en-US" sz="3200" i="1" err="1">
                <a:solidFill>
                  <a:srgbClr val="FF0000"/>
                </a:solidFill>
                <a:latin typeface="Times New Roman" panose="02020603050405020304" pitchFamily="18" charset="0"/>
              </a:rPr>
              <a:t>thuyết</a:t>
            </a:r>
            <a:r>
              <a:rPr lang="en-US" sz="3200">
                <a:solidFill>
                  <a:srgbClr val="000000"/>
                </a:solidFill>
                <a:latin typeface="Times New Roman" panose="02020603050405020304" pitchFamily="18" charset="0"/>
              </a:rPr>
              <a:t>. </a:t>
            </a:r>
          </a:p>
          <a:p>
            <a:pPr lvl="0" indent="457200" algn="just"/>
            <a:r>
              <a:rPr lang="en-US" sz="3200">
                <a:solidFill>
                  <a:srgbClr val="000000"/>
                </a:solidFill>
                <a:latin typeface="Times New Roman" panose="02020603050405020304" pitchFamily="18" charset="0"/>
              </a:rPr>
              <a:t>- GV </a:t>
            </a:r>
            <a:r>
              <a:rPr lang="en-US" sz="3200" err="1">
                <a:solidFill>
                  <a:srgbClr val="000000"/>
                </a:solidFill>
                <a:latin typeface="Times New Roman" panose="02020603050405020304" pitchFamily="18" charset="0"/>
              </a:rPr>
              <a:t>căn</a:t>
            </a:r>
            <a:r>
              <a:rPr lang="en-US" sz="3200">
                <a:solidFill>
                  <a:srgbClr val="000000"/>
                </a:solidFill>
                <a:latin typeface="Times New Roman" panose="02020603050405020304" pitchFamily="18" charset="0"/>
              </a:rPr>
              <a:t> </a:t>
            </a:r>
            <a:r>
              <a:rPr lang="en-US" sz="3200" err="1">
                <a:solidFill>
                  <a:srgbClr val="000000"/>
                </a:solidFill>
                <a:latin typeface="Times New Roman" panose="02020603050405020304" pitchFamily="18" charset="0"/>
              </a:rPr>
              <a:t>cứ</a:t>
            </a:r>
            <a:r>
              <a:rPr lang="en-US" sz="3200">
                <a:solidFill>
                  <a:srgbClr val="000000"/>
                </a:solidFill>
                <a:latin typeface="Times New Roman" panose="02020603050405020304" pitchFamily="18" charset="0"/>
              </a:rPr>
              <a:t> </a:t>
            </a:r>
            <a:r>
              <a:rPr lang="en-US" sz="3200" err="1">
                <a:solidFill>
                  <a:srgbClr val="000000"/>
                </a:solidFill>
                <a:latin typeface="Times New Roman" panose="02020603050405020304" pitchFamily="18" charset="0"/>
              </a:rPr>
              <a:t>vào</a:t>
            </a:r>
            <a:r>
              <a:rPr lang="en-US" sz="3200">
                <a:solidFill>
                  <a:srgbClr val="000000"/>
                </a:solidFill>
                <a:latin typeface="Times New Roman" panose="02020603050405020304" pitchFamily="18" charset="0"/>
              </a:rPr>
              <a:t> </a:t>
            </a:r>
            <a:r>
              <a:rPr lang="en-US" sz="3200" err="1">
                <a:solidFill>
                  <a:srgbClr val="000000"/>
                </a:solidFill>
                <a:latin typeface="Times New Roman" panose="02020603050405020304" pitchFamily="18" charset="0"/>
              </a:rPr>
              <a:t>mục</a:t>
            </a:r>
            <a:r>
              <a:rPr lang="en-US" sz="3200">
                <a:solidFill>
                  <a:srgbClr val="000000"/>
                </a:solidFill>
                <a:latin typeface="Times New Roman" panose="02020603050405020304" pitchFamily="18" charset="0"/>
              </a:rPr>
              <a:t> </a:t>
            </a:r>
            <a:r>
              <a:rPr lang="en-US" sz="3200" err="1">
                <a:solidFill>
                  <a:srgbClr val="000000"/>
                </a:solidFill>
                <a:latin typeface="Times New Roman" panose="02020603050405020304" pitchFamily="18" charset="0"/>
              </a:rPr>
              <a:t>tiêu</a:t>
            </a:r>
            <a:r>
              <a:rPr lang="en-US" sz="3200">
                <a:solidFill>
                  <a:srgbClr val="000000"/>
                </a:solidFill>
                <a:latin typeface="Times New Roman" panose="02020603050405020304" pitchFamily="18" charset="0"/>
              </a:rPr>
              <a:t> </a:t>
            </a:r>
            <a:r>
              <a:rPr lang="en-US" sz="3200" err="1">
                <a:solidFill>
                  <a:srgbClr val="000000"/>
                </a:solidFill>
                <a:latin typeface="Times New Roman" panose="02020603050405020304" pitchFamily="18" charset="0"/>
              </a:rPr>
              <a:t>của</a:t>
            </a:r>
            <a:r>
              <a:rPr lang="en-US" sz="3200">
                <a:solidFill>
                  <a:srgbClr val="000000"/>
                </a:solidFill>
                <a:latin typeface="Times New Roman" panose="02020603050405020304" pitchFamily="18" charset="0"/>
              </a:rPr>
              <a:t> </a:t>
            </a:r>
            <a:r>
              <a:rPr lang="en-US" sz="3200" err="1">
                <a:solidFill>
                  <a:srgbClr val="000000"/>
                </a:solidFill>
                <a:latin typeface="Times New Roman" panose="02020603050405020304" pitchFamily="18" charset="0"/>
              </a:rPr>
              <a:t>bài</a:t>
            </a:r>
            <a:r>
              <a:rPr lang="en-US" sz="3200">
                <a:solidFill>
                  <a:srgbClr val="000000"/>
                </a:solidFill>
                <a:latin typeface="Times New Roman" panose="02020603050405020304" pitchFamily="18" charset="0"/>
              </a:rPr>
              <a:t> </a:t>
            </a:r>
            <a:r>
              <a:rPr lang="en-US" sz="3200" err="1">
                <a:solidFill>
                  <a:srgbClr val="000000"/>
                </a:solidFill>
                <a:latin typeface="Times New Roman" panose="02020603050405020304" pitchFamily="18" charset="0"/>
              </a:rPr>
              <a:t>học</a:t>
            </a:r>
            <a:r>
              <a:rPr lang="en-US" sz="3200">
                <a:solidFill>
                  <a:srgbClr val="000000"/>
                </a:solidFill>
                <a:latin typeface="Times New Roman" panose="02020603050405020304" pitchFamily="18" charset="0"/>
              </a:rPr>
              <a:t> (</a:t>
            </a:r>
            <a:r>
              <a:rPr lang="en-US" sz="3200" err="1">
                <a:solidFill>
                  <a:srgbClr val="000000"/>
                </a:solidFill>
                <a:latin typeface="Times New Roman" panose="02020603050405020304" pitchFamily="18" charset="0"/>
              </a:rPr>
              <a:t>kiến</a:t>
            </a:r>
            <a:r>
              <a:rPr lang="en-US" sz="3200">
                <a:solidFill>
                  <a:srgbClr val="000000"/>
                </a:solidFill>
                <a:latin typeface="Times New Roman" panose="02020603050405020304" pitchFamily="18" charset="0"/>
              </a:rPr>
              <a:t> </a:t>
            </a:r>
            <a:r>
              <a:rPr lang="en-US" sz="3200" err="1">
                <a:solidFill>
                  <a:srgbClr val="000000"/>
                </a:solidFill>
                <a:latin typeface="Times New Roman" panose="02020603050405020304" pitchFamily="18" charset="0"/>
              </a:rPr>
              <a:t>thức</a:t>
            </a:r>
            <a:r>
              <a:rPr lang="en-US" sz="3200">
                <a:solidFill>
                  <a:srgbClr val="000000"/>
                </a:solidFill>
                <a:latin typeface="Times New Roman" panose="02020603050405020304" pitchFamily="18" charset="0"/>
              </a:rPr>
              <a:t>, </a:t>
            </a:r>
            <a:r>
              <a:rPr lang="en-US" sz="3200" err="1">
                <a:solidFill>
                  <a:srgbClr val="000000"/>
                </a:solidFill>
                <a:latin typeface="Times New Roman" panose="02020603050405020304" pitchFamily="18" charset="0"/>
              </a:rPr>
              <a:t>kỹ</a:t>
            </a:r>
            <a:r>
              <a:rPr lang="en-US" sz="3200">
                <a:solidFill>
                  <a:srgbClr val="000000"/>
                </a:solidFill>
                <a:latin typeface="Times New Roman" panose="02020603050405020304" pitchFamily="18" charset="0"/>
              </a:rPr>
              <a:t> </a:t>
            </a:r>
            <a:r>
              <a:rPr lang="en-US" sz="3200" err="1">
                <a:solidFill>
                  <a:srgbClr val="000000"/>
                </a:solidFill>
                <a:latin typeface="Times New Roman" panose="02020603050405020304" pitchFamily="18" charset="0"/>
              </a:rPr>
              <a:t>năng</a:t>
            </a:r>
            <a:r>
              <a:rPr lang="en-US" sz="3200">
                <a:solidFill>
                  <a:srgbClr val="000000"/>
                </a:solidFill>
                <a:latin typeface="Times New Roman" panose="02020603050405020304" pitchFamily="18" charset="0"/>
              </a:rPr>
              <a:t>) </a:t>
            </a:r>
            <a:r>
              <a:rPr lang="en-US" sz="3200" err="1">
                <a:solidFill>
                  <a:srgbClr val="000000"/>
                </a:solidFill>
                <a:latin typeface="Times New Roman" panose="02020603050405020304" pitchFamily="18" charset="0"/>
              </a:rPr>
              <a:t>để</a:t>
            </a:r>
            <a:r>
              <a:rPr lang="en-US" sz="3200">
                <a:solidFill>
                  <a:srgbClr val="000000"/>
                </a:solidFill>
                <a:latin typeface="Times New Roman" panose="02020603050405020304" pitchFamily="18" charset="0"/>
              </a:rPr>
              <a:t> </a:t>
            </a:r>
            <a:r>
              <a:rPr lang="en-US" sz="3200" err="1">
                <a:solidFill>
                  <a:srgbClr val="000000"/>
                </a:solidFill>
                <a:latin typeface="Times New Roman" panose="02020603050405020304" pitchFamily="18" charset="0"/>
              </a:rPr>
              <a:t>hướng</a:t>
            </a:r>
            <a:r>
              <a:rPr lang="en-US" sz="3200">
                <a:solidFill>
                  <a:srgbClr val="000000"/>
                </a:solidFill>
                <a:latin typeface="Times New Roman" panose="02020603050405020304" pitchFamily="18" charset="0"/>
              </a:rPr>
              <a:t> </a:t>
            </a:r>
            <a:r>
              <a:rPr lang="en-US" sz="3200" err="1">
                <a:solidFill>
                  <a:srgbClr val="000000"/>
                </a:solidFill>
                <a:latin typeface="Times New Roman" panose="02020603050405020304" pitchFamily="18" charset="0"/>
              </a:rPr>
              <a:t>dẫn</a:t>
            </a:r>
            <a:r>
              <a:rPr lang="en-US" sz="3200">
                <a:solidFill>
                  <a:srgbClr val="000000"/>
                </a:solidFill>
                <a:latin typeface="Times New Roman" panose="02020603050405020304" pitchFamily="18" charset="0"/>
              </a:rPr>
              <a:t> HS </a:t>
            </a:r>
            <a:r>
              <a:rPr lang="en-US" sz="3200" err="1">
                <a:solidFill>
                  <a:srgbClr val="000000"/>
                </a:solidFill>
                <a:latin typeface="Times New Roman" panose="02020603050405020304" pitchFamily="18" charset="0"/>
              </a:rPr>
              <a:t>đề</a:t>
            </a:r>
            <a:r>
              <a:rPr lang="en-US" sz="3200">
                <a:solidFill>
                  <a:srgbClr val="000000"/>
                </a:solidFill>
                <a:latin typeface="Times New Roman" panose="02020603050405020304" pitchFamily="18" charset="0"/>
              </a:rPr>
              <a:t> </a:t>
            </a:r>
            <a:r>
              <a:rPr lang="en-US" sz="3200" err="1">
                <a:solidFill>
                  <a:srgbClr val="000000"/>
                </a:solidFill>
                <a:latin typeface="Times New Roman" panose="02020603050405020304" pitchFamily="18" charset="0"/>
              </a:rPr>
              <a:t>xuất</a:t>
            </a:r>
            <a:r>
              <a:rPr lang="en-US" sz="3200">
                <a:solidFill>
                  <a:srgbClr val="000000"/>
                </a:solidFill>
                <a:latin typeface="Times New Roman" panose="02020603050405020304" pitchFamily="18" charset="0"/>
              </a:rPr>
              <a:t> </a:t>
            </a:r>
            <a:r>
              <a:rPr lang="en-US" sz="3200" err="1">
                <a:solidFill>
                  <a:srgbClr val="000000"/>
                </a:solidFill>
                <a:latin typeface="Times New Roman" panose="02020603050405020304" pitchFamily="18" charset="0"/>
              </a:rPr>
              <a:t>câu</a:t>
            </a:r>
            <a:r>
              <a:rPr lang="en-US" sz="3200">
                <a:solidFill>
                  <a:srgbClr val="000000"/>
                </a:solidFill>
                <a:latin typeface="Times New Roman" panose="02020603050405020304" pitchFamily="18" charset="0"/>
              </a:rPr>
              <a:t> </a:t>
            </a:r>
            <a:r>
              <a:rPr lang="en-US" sz="3200" err="1">
                <a:solidFill>
                  <a:srgbClr val="000000"/>
                </a:solidFill>
                <a:latin typeface="Times New Roman" panose="02020603050405020304" pitchFamily="18" charset="0"/>
              </a:rPr>
              <a:t>hỏi</a:t>
            </a:r>
            <a:r>
              <a:rPr lang="en-US" sz="3200">
                <a:solidFill>
                  <a:srgbClr val="000000"/>
                </a:solidFill>
                <a:latin typeface="Times New Roman" panose="02020603050405020304" pitchFamily="18" charset="0"/>
              </a:rPr>
              <a:t>.</a:t>
            </a:r>
          </a:p>
          <a:p>
            <a:pPr lvl="0" indent="457200" algn="just"/>
            <a:r>
              <a:rPr lang="en-US" sz="3200">
                <a:solidFill>
                  <a:srgbClr val="FF0000"/>
                </a:solidFill>
                <a:latin typeface="Times New Roman" panose="02020603050405020304" pitchFamily="18" charset="0"/>
              </a:rPr>
              <a:t>- </a:t>
            </a:r>
            <a:r>
              <a:rPr lang="en-US" sz="3200" i="1">
                <a:solidFill>
                  <a:srgbClr val="FF0000"/>
                </a:solidFill>
                <a:latin typeface="Times New Roman" panose="02020603050405020304" pitchFamily="18" charset="0"/>
              </a:rPr>
              <a:t>GV </a:t>
            </a:r>
            <a:r>
              <a:rPr lang="en-US" sz="3200" i="1" err="1">
                <a:solidFill>
                  <a:srgbClr val="FF0000"/>
                </a:solidFill>
                <a:latin typeface="Times New Roman" panose="02020603050405020304" pitchFamily="18" charset="0"/>
              </a:rPr>
              <a:t>chốt</a:t>
            </a:r>
            <a:r>
              <a:rPr lang="en-US" sz="3200" i="1">
                <a:solidFill>
                  <a:srgbClr val="FF0000"/>
                </a:solidFill>
                <a:latin typeface="Times New Roman" panose="02020603050405020304" pitchFamily="18" charset="0"/>
              </a:rPr>
              <a:t> </a:t>
            </a:r>
            <a:r>
              <a:rPr lang="en-US" sz="3200" i="1" err="1">
                <a:solidFill>
                  <a:srgbClr val="FF0000"/>
                </a:solidFill>
                <a:latin typeface="Times New Roman" panose="02020603050405020304" pitchFamily="18" charset="0"/>
              </a:rPr>
              <a:t>câu</a:t>
            </a:r>
            <a:r>
              <a:rPr lang="en-US" sz="3200" i="1">
                <a:solidFill>
                  <a:srgbClr val="FF0000"/>
                </a:solidFill>
                <a:latin typeface="Times New Roman" panose="02020603050405020304" pitchFamily="18" charset="0"/>
              </a:rPr>
              <a:t> </a:t>
            </a:r>
            <a:r>
              <a:rPr lang="en-US" sz="3200" i="1" err="1">
                <a:solidFill>
                  <a:srgbClr val="FF0000"/>
                </a:solidFill>
                <a:latin typeface="Times New Roman" panose="02020603050405020304" pitchFamily="18" charset="0"/>
              </a:rPr>
              <a:t>hỏi</a:t>
            </a:r>
            <a:r>
              <a:rPr lang="en-US" sz="3200" i="1">
                <a:solidFill>
                  <a:srgbClr val="FF0000"/>
                </a:solidFill>
                <a:latin typeface="Times New Roman" panose="02020603050405020304" pitchFamily="18" charset="0"/>
              </a:rPr>
              <a:t> </a:t>
            </a:r>
            <a:r>
              <a:rPr lang="en-US" sz="3200" i="1" smtClean="0">
                <a:solidFill>
                  <a:srgbClr val="FF0000"/>
                </a:solidFill>
                <a:latin typeface="Times New Roman" panose="02020603050405020304" pitchFamily="18" charset="0"/>
              </a:rPr>
              <a:t>/ </a:t>
            </a:r>
            <a:r>
              <a:rPr lang="en-US" sz="3200" i="1" err="1" smtClean="0">
                <a:solidFill>
                  <a:srgbClr val="FF0000"/>
                </a:solidFill>
                <a:latin typeface="Times New Roman" panose="02020603050405020304" pitchFamily="18" charset="0"/>
              </a:rPr>
              <a:t>giả</a:t>
            </a:r>
            <a:r>
              <a:rPr lang="en-US" sz="3200" i="1" smtClean="0">
                <a:solidFill>
                  <a:srgbClr val="FF0000"/>
                </a:solidFill>
                <a:latin typeface="Times New Roman" panose="02020603050405020304" pitchFamily="18" charset="0"/>
              </a:rPr>
              <a:t> </a:t>
            </a:r>
            <a:r>
              <a:rPr lang="en-US" sz="3200" i="1" err="1">
                <a:solidFill>
                  <a:srgbClr val="FF0000"/>
                </a:solidFill>
                <a:latin typeface="Times New Roman" panose="02020603050405020304" pitchFamily="18" charset="0"/>
              </a:rPr>
              <a:t>thiết</a:t>
            </a:r>
            <a:r>
              <a:rPr lang="en-US" sz="3200" i="1">
                <a:solidFill>
                  <a:srgbClr val="FF0000"/>
                </a:solidFill>
                <a:latin typeface="Times New Roman" panose="02020603050405020304" pitchFamily="18" charset="0"/>
              </a:rPr>
              <a:t>.</a:t>
            </a:r>
            <a:endParaRPr lang="en-US" sz="3200">
              <a:solidFill>
                <a:srgbClr val="000000"/>
              </a:solidFill>
              <a:latin typeface="Times New Roman" panose="02020603050405020304" pitchFamily="18" charset="0"/>
            </a:endParaRPr>
          </a:p>
        </p:txBody>
      </p:sp>
      <p:sp>
        <p:nvSpPr>
          <p:cNvPr id="11" name="Rounded Rectangle 10"/>
          <p:cNvSpPr/>
          <p:nvPr/>
        </p:nvSpPr>
        <p:spPr>
          <a:xfrm>
            <a:off x="6335485" y="2919766"/>
            <a:ext cx="5856515" cy="3781480"/>
          </a:xfrm>
          <a:prstGeom prst="roundRect">
            <a:avLst/>
          </a:prstGeom>
          <a:solidFill>
            <a:srgbClr val="CCE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457200" algn="just"/>
            <a:r>
              <a:rPr lang="en-US" sz="3200">
                <a:solidFill>
                  <a:srgbClr val="000000"/>
                </a:solidFill>
                <a:latin typeface="Times New Roman" panose="02020603050405020304" pitchFamily="18" charset="0"/>
              </a:rPr>
              <a:t>- HS </a:t>
            </a:r>
            <a:r>
              <a:rPr lang="en-US" sz="3200" err="1">
                <a:solidFill>
                  <a:srgbClr val="000000"/>
                </a:solidFill>
                <a:latin typeface="Times New Roman" panose="02020603050405020304" pitchFamily="18" charset="0"/>
              </a:rPr>
              <a:t>đề</a:t>
            </a:r>
            <a:r>
              <a:rPr lang="en-US" sz="3200">
                <a:solidFill>
                  <a:srgbClr val="000000"/>
                </a:solidFill>
                <a:latin typeface="Times New Roman" panose="02020603050405020304" pitchFamily="18" charset="0"/>
              </a:rPr>
              <a:t> </a:t>
            </a:r>
            <a:r>
              <a:rPr lang="en-US" sz="3200" err="1">
                <a:solidFill>
                  <a:srgbClr val="000000"/>
                </a:solidFill>
                <a:latin typeface="Times New Roman" panose="02020603050405020304" pitchFamily="18" charset="0"/>
              </a:rPr>
              <a:t>xuất</a:t>
            </a:r>
            <a:r>
              <a:rPr lang="en-US" sz="3200">
                <a:solidFill>
                  <a:srgbClr val="000000"/>
                </a:solidFill>
                <a:latin typeface="Times New Roman" panose="02020603050405020304" pitchFamily="18" charset="0"/>
              </a:rPr>
              <a:t> </a:t>
            </a:r>
            <a:r>
              <a:rPr lang="en-US" sz="3200" err="1">
                <a:solidFill>
                  <a:srgbClr val="000000"/>
                </a:solidFill>
                <a:latin typeface="Times New Roman" panose="02020603050405020304" pitchFamily="18" charset="0"/>
              </a:rPr>
              <a:t>các</a:t>
            </a:r>
            <a:r>
              <a:rPr lang="en-US" sz="3200">
                <a:solidFill>
                  <a:srgbClr val="000000"/>
                </a:solidFill>
                <a:latin typeface="Times New Roman" panose="02020603050405020304" pitchFamily="18" charset="0"/>
              </a:rPr>
              <a:t> </a:t>
            </a:r>
            <a:r>
              <a:rPr lang="en-US" sz="3200" err="1">
                <a:solidFill>
                  <a:srgbClr val="000000"/>
                </a:solidFill>
                <a:latin typeface="Times New Roman" panose="02020603050405020304" pitchFamily="18" charset="0"/>
              </a:rPr>
              <a:t>phương</a:t>
            </a:r>
            <a:r>
              <a:rPr lang="en-US" sz="3200">
                <a:solidFill>
                  <a:srgbClr val="000000"/>
                </a:solidFill>
                <a:latin typeface="Times New Roman" panose="02020603050405020304" pitchFamily="18" charset="0"/>
              </a:rPr>
              <a:t> </a:t>
            </a:r>
            <a:r>
              <a:rPr lang="en-US" sz="3200" err="1">
                <a:solidFill>
                  <a:srgbClr val="000000"/>
                </a:solidFill>
                <a:latin typeface="Times New Roman" panose="02020603050405020304" pitchFamily="18" charset="0"/>
              </a:rPr>
              <a:t>án</a:t>
            </a:r>
            <a:r>
              <a:rPr lang="en-US" sz="3200">
                <a:solidFill>
                  <a:srgbClr val="000000"/>
                </a:solidFill>
                <a:latin typeface="Times New Roman" panose="02020603050405020304" pitchFamily="18" charset="0"/>
              </a:rPr>
              <a:t> </a:t>
            </a:r>
            <a:r>
              <a:rPr lang="en-US" sz="3200" err="1">
                <a:solidFill>
                  <a:srgbClr val="000000"/>
                </a:solidFill>
                <a:latin typeface="Times New Roman" panose="02020603050405020304" pitchFamily="18" charset="0"/>
              </a:rPr>
              <a:t>thực</a:t>
            </a:r>
            <a:r>
              <a:rPr lang="en-US" sz="3200">
                <a:solidFill>
                  <a:srgbClr val="000000"/>
                </a:solidFill>
                <a:latin typeface="Times New Roman" panose="02020603050405020304" pitchFamily="18" charset="0"/>
              </a:rPr>
              <a:t> </a:t>
            </a:r>
            <a:r>
              <a:rPr lang="en-US" sz="3200" err="1">
                <a:solidFill>
                  <a:srgbClr val="000000"/>
                </a:solidFill>
                <a:latin typeface="Times New Roman" panose="02020603050405020304" pitchFamily="18" charset="0"/>
              </a:rPr>
              <a:t>nghiệm</a:t>
            </a:r>
            <a:r>
              <a:rPr lang="en-US" sz="3200">
                <a:solidFill>
                  <a:srgbClr val="000000"/>
                </a:solidFill>
                <a:latin typeface="Times New Roman" panose="02020603050405020304" pitchFamily="18" charset="0"/>
              </a:rPr>
              <a:t> </a:t>
            </a:r>
            <a:r>
              <a:rPr lang="en-US" sz="3200" err="1">
                <a:solidFill>
                  <a:srgbClr val="000000"/>
                </a:solidFill>
                <a:latin typeface="Times New Roman" panose="02020603050405020304" pitchFamily="18" charset="0"/>
              </a:rPr>
              <a:t>để</a:t>
            </a:r>
            <a:r>
              <a:rPr lang="en-US" sz="3200">
                <a:solidFill>
                  <a:srgbClr val="000000"/>
                </a:solidFill>
                <a:latin typeface="Times New Roman" panose="02020603050405020304" pitchFamily="18" charset="0"/>
              </a:rPr>
              <a:t> </a:t>
            </a:r>
            <a:r>
              <a:rPr lang="en-US" sz="3200" err="1">
                <a:solidFill>
                  <a:srgbClr val="000000"/>
                </a:solidFill>
                <a:latin typeface="Times New Roman" panose="02020603050405020304" pitchFamily="18" charset="0"/>
              </a:rPr>
              <a:t>tìm</a:t>
            </a:r>
            <a:r>
              <a:rPr lang="en-US" sz="3200">
                <a:solidFill>
                  <a:srgbClr val="000000"/>
                </a:solidFill>
                <a:latin typeface="Times New Roman" panose="02020603050405020304" pitchFamily="18" charset="0"/>
              </a:rPr>
              <a:t> </a:t>
            </a:r>
            <a:r>
              <a:rPr lang="en-US" sz="3200" err="1">
                <a:solidFill>
                  <a:srgbClr val="000000"/>
                </a:solidFill>
                <a:latin typeface="Times New Roman" panose="02020603050405020304" pitchFamily="18" charset="0"/>
              </a:rPr>
              <a:t>ra</a:t>
            </a:r>
            <a:r>
              <a:rPr lang="en-US" sz="3200">
                <a:solidFill>
                  <a:srgbClr val="000000"/>
                </a:solidFill>
                <a:latin typeface="Times New Roman" panose="02020603050405020304" pitchFamily="18" charset="0"/>
              </a:rPr>
              <a:t> </a:t>
            </a:r>
            <a:r>
              <a:rPr lang="en-US" sz="3200" smtClean="0">
                <a:solidFill>
                  <a:srgbClr val="000000"/>
                </a:solidFill>
                <a:latin typeface="Times New Roman" panose="02020603050405020304" pitchFamily="18" charset="0"/>
              </a:rPr>
              <a:t>câu </a:t>
            </a:r>
            <a:br>
              <a:rPr lang="en-US" sz="3200" smtClean="0">
                <a:solidFill>
                  <a:srgbClr val="000000"/>
                </a:solidFill>
                <a:latin typeface="Times New Roman" panose="02020603050405020304" pitchFamily="18" charset="0"/>
              </a:rPr>
            </a:br>
            <a:r>
              <a:rPr lang="en-US" sz="3200" smtClean="0">
                <a:solidFill>
                  <a:srgbClr val="000000"/>
                </a:solidFill>
                <a:latin typeface="Times New Roman" panose="02020603050405020304" pitchFamily="18" charset="0"/>
              </a:rPr>
              <a:t>trả </a:t>
            </a:r>
            <a:r>
              <a:rPr lang="en-US" sz="3200" err="1">
                <a:solidFill>
                  <a:srgbClr val="000000"/>
                </a:solidFill>
                <a:latin typeface="Times New Roman" panose="02020603050405020304" pitchFamily="18" charset="0"/>
              </a:rPr>
              <a:t>lời</a:t>
            </a:r>
            <a:r>
              <a:rPr lang="en-US" sz="3200">
                <a:solidFill>
                  <a:srgbClr val="000000"/>
                </a:solidFill>
                <a:latin typeface="Times New Roman" panose="02020603050405020304" pitchFamily="18" charset="0"/>
              </a:rPr>
              <a:t> </a:t>
            </a:r>
            <a:r>
              <a:rPr lang="en-US" sz="3200" err="1">
                <a:solidFill>
                  <a:srgbClr val="000000"/>
                </a:solidFill>
                <a:latin typeface="Times New Roman" panose="02020603050405020304" pitchFamily="18" charset="0"/>
              </a:rPr>
              <a:t>cho</a:t>
            </a:r>
            <a:r>
              <a:rPr lang="en-US" sz="3200">
                <a:solidFill>
                  <a:srgbClr val="000000"/>
                </a:solidFill>
                <a:latin typeface="Times New Roman" panose="02020603050405020304" pitchFamily="18" charset="0"/>
              </a:rPr>
              <a:t> </a:t>
            </a:r>
            <a:r>
              <a:rPr lang="en-US" sz="3200" err="1">
                <a:solidFill>
                  <a:srgbClr val="000000"/>
                </a:solidFill>
                <a:latin typeface="Times New Roman" panose="02020603050405020304" pitchFamily="18" charset="0"/>
              </a:rPr>
              <a:t>các</a:t>
            </a:r>
            <a:r>
              <a:rPr lang="en-US" sz="3200">
                <a:solidFill>
                  <a:srgbClr val="000000"/>
                </a:solidFill>
                <a:latin typeface="Times New Roman" panose="02020603050405020304" pitchFamily="18" charset="0"/>
              </a:rPr>
              <a:t> </a:t>
            </a:r>
            <a:r>
              <a:rPr lang="en-US" sz="3200" err="1">
                <a:solidFill>
                  <a:srgbClr val="000000"/>
                </a:solidFill>
                <a:latin typeface="Times New Roman" panose="02020603050405020304" pitchFamily="18" charset="0"/>
              </a:rPr>
              <a:t>câu</a:t>
            </a:r>
            <a:r>
              <a:rPr lang="en-US" sz="3200">
                <a:solidFill>
                  <a:srgbClr val="000000"/>
                </a:solidFill>
                <a:latin typeface="Times New Roman" panose="02020603050405020304" pitchFamily="18" charset="0"/>
              </a:rPr>
              <a:t> </a:t>
            </a:r>
            <a:r>
              <a:rPr lang="en-US" sz="3200" err="1">
                <a:solidFill>
                  <a:srgbClr val="000000"/>
                </a:solidFill>
                <a:latin typeface="Times New Roman" panose="02020603050405020304" pitchFamily="18" charset="0"/>
              </a:rPr>
              <a:t>hỏi</a:t>
            </a:r>
            <a:r>
              <a:rPr lang="en-US" sz="3200">
                <a:solidFill>
                  <a:srgbClr val="000000"/>
                </a:solidFill>
                <a:latin typeface="Times New Roman" panose="02020603050405020304" pitchFamily="18" charset="0"/>
              </a:rPr>
              <a:t>. </a:t>
            </a:r>
          </a:p>
          <a:p>
            <a:pPr lvl="0" indent="457200" algn="just"/>
            <a:r>
              <a:rPr lang="en-US" sz="3200">
                <a:solidFill>
                  <a:srgbClr val="000000"/>
                </a:solidFill>
                <a:latin typeface="Times New Roman" panose="02020603050405020304" pitchFamily="18" charset="0"/>
              </a:rPr>
              <a:t>- GV </a:t>
            </a:r>
            <a:r>
              <a:rPr lang="en-US" sz="3200" err="1">
                <a:solidFill>
                  <a:srgbClr val="000000"/>
                </a:solidFill>
                <a:latin typeface="Times New Roman" panose="02020603050405020304" pitchFamily="18" charset="0"/>
              </a:rPr>
              <a:t>hướng</a:t>
            </a:r>
            <a:r>
              <a:rPr lang="en-US" sz="3200">
                <a:solidFill>
                  <a:srgbClr val="000000"/>
                </a:solidFill>
                <a:latin typeface="Times New Roman" panose="02020603050405020304" pitchFamily="18" charset="0"/>
              </a:rPr>
              <a:t> </a:t>
            </a:r>
            <a:r>
              <a:rPr lang="en-US" sz="3200" err="1">
                <a:solidFill>
                  <a:srgbClr val="000000"/>
                </a:solidFill>
                <a:latin typeface="Times New Roman" panose="02020603050405020304" pitchFamily="18" charset="0"/>
              </a:rPr>
              <a:t>dẫn</a:t>
            </a:r>
            <a:r>
              <a:rPr lang="en-US" sz="3200">
                <a:solidFill>
                  <a:srgbClr val="000000"/>
                </a:solidFill>
                <a:latin typeface="Times New Roman" panose="02020603050405020304" pitchFamily="18" charset="0"/>
              </a:rPr>
              <a:t> HS </a:t>
            </a:r>
            <a:r>
              <a:rPr lang="en-US" sz="3200" err="1">
                <a:solidFill>
                  <a:srgbClr val="000000"/>
                </a:solidFill>
                <a:latin typeface="Times New Roman" panose="02020603050405020304" pitchFamily="18" charset="0"/>
              </a:rPr>
              <a:t>nhận</a:t>
            </a:r>
            <a:r>
              <a:rPr lang="en-US" sz="3200">
                <a:solidFill>
                  <a:srgbClr val="000000"/>
                </a:solidFill>
                <a:latin typeface="Times New Roman" panose="02020603050405020304" pitchFamily="18" charset="0"/>
              </a:rPr>
              <a:t> </a:t>
            </a:r>
            <a:r>
              <a:rPr lang="en-US" sz="3200" err="1">
                <a:solidFill>
                  <a:srgbClr val="000000"/>
                </a:solidFill>
                <a:latin typeface="Times New Roman" panose="02020603050405020304" pitchFamily="18" charset="0"/>
              </a:rPr>
              <a:t>xét</a:t>
            </a:r>
            <a:r>
              <a:rPr lang="en-US" sz="3200">
                <a:solidFill>
                  <a:srgbClr val="000000"/>
                </a:solidFill>
                <a:latin typeface="Times New Roman" panose="02020603050405020304" pitchFamily="18" charset="0"/>
              </a:rPr>
              <a:t>, </a:t>
            </a:r>
            <a:r>
              <a:rPr lang="en-US" sz="3200" err="1">
                <a:solidFill>
                  <a:srgbClr val="000000"/>
                </a:solidFill>
                <a:latin typeface="Times New Roman" panose="02020603050405020304" pitchFamily="18" charset="0"/>
              </a:rPr>
              <a:t>đánh</a:t>
            </a:r>
            <a:r>
              <a:rPr lang="en-US" sz="3200">
                <a:solidFill>
                  <a:srgbClr val="000000"/>
                </a:solidFill>
                <a:latin typeface="Times New Roman" panose="02020603050405020304" pitchFamily="18" charset="0"/>
              </a:rPr>
              <a:t> </a:t>
            </a:r>
            <a:r>
              <a:rPr lang="en-US" sz="3200" err="1">
                <a:solidFill>
                  <a:srgbClr val="000000"/>
                </a:solidFill>
                <a:latin typeface="Times New Roman" panose="02020603050405020304" pitchFamily="18" charset="0"/>
              </a:rPr>
              <a:t>giá</a:t>
            </a:r>
            <a:r>
              <a:rPr lang="en-US" sz="3200">
                <a:solidFill>
                  <a:srgbClr val="000000"/>
                </a:solidFill>
                <a:latin typeface="Times New Roman" panose="02020603050405020304" pitchFamily="18" charset="0"/>
              </a:rPr>
              <a:t> </a:t>
            </a:r>
            <a:r>
              <a:rPr lang="en-US" sz="3200" err="1">
                <a:solidFill>
                  <a:srgbClr val="000000"/>
                </a:solidFill>
                <a:latin typeface="Times New Roman" panose="02020603050405020304" pitchFamily="18" charset="0"/>
              </a:rPr>
              <a:t>để</a:t>
            </a:r>
            <a:r>
              <a:rPr lang="en-US" sz="3200">
                <a:solidFill>
                  <a:srgbClr val="000000"/>
                </a:solidFill>
                <a:latin typeface="Times New Roman" panose="02020603050405020304" pitchFamily="18" charset="0"/>
              </a:rPr>
              <a:t> </a:t>
            </a:r>
            <a:r>
              <a:rPr lang="en-US" sz="3200" err="1">
                <a:solidFill>
                  <a:srgbClr val="000000"/>
                </a:solidFill>
                <a:latin typeface="Times New Roman" panose="02020603050405020304" pitchFamily="18" charset="0"/>
              </a:rPr>
              <a:t>chọn</a:t>
            </a:r>
            <a:r>
              <a:rPr lang="en-US" sz="3200">
                <a:solidFill>
                  <a:srgbClr val="000000"/>
                </a:solidFill>
                <a:latin typeface="Times New Roman" panose="02020603050405020304" pitchFamily="18" charset="0"/>
              </a:rPr>
              <a:t> </a:t>
            </a:r>
            <a:r>
              <a:rPr lang="en-US" sz="3200" err="1">
                <a:solidFill>
                  <a:srgbClr val="000000"/>
                </a:solidFill>
                <a:latin typeface="Times New Roman" panose="02020603050405020304" pitchFamily="18" charset="0"/>
              </a:rPr>
              <a:t>phương</a:t>
            </a:r>
            <a:r>
              <a:rPr lang="en-US" sz="3200">
                <a:solidFill>
                  <a:srgbClr val="000000"/>
                </a:solidFill>
                <a:latin typeface="Times New Roman" panose="02020603050405020304" pitchFamily="18" charset="0"/>
              </a:rPr>
              <a:t> </a:t>
            </a:r>
            <a:r>
              <a:rPr lang="en-US" sz="3200" err="1">
                <a:solidFill>
                  <a:srgbClr val="000000"/>
                </a:solidFill>
                <a:latin typeface="Times New Roman" panose="02020603050405020304" pitchFamily="18" charset="0"/>
              </a:rPr>
              <a:t>án</a:t>
            </a:r>
            <a:r>
              <a:rPr lang="en-US" sz="3200">
                <a:solidFill>
                  <a:srgbClr val="000000"/>
                </a:solidFill>
                <a:latin typeface="Times New Roman" panose="02020603050405020304" pitchFamily="18" charset="0"/>
              </a:rPr>
              <a:t> </a:t>
            </a:r>
            <a:r>
              <a:rPr lang="en-US" sz="3200" err="1">
                <a:solidFill>
                  <a:srgbClr val="000000"/>
                </a:solidFill>
                <a:latin typeface="Times New Roman" panose="02020603050405020304" pitchFamily="18" charset="0"/>
              </a:rPr>
              <a:t>thực</a:t>
            </a:r>
            <a:r>
              <a:rPr lang="en-US" sz="3200">
                <a:solidFill>
                  <a:srgbClr val="000000"/>
                </a:solidFill>
                <a:latin typeface="Times New Roman" panose="02020603050405020304" pitchFamily="18" charset="0"/>
              </a:rPr>
              <a:t> </a:t>
            </a:r>
            <a:r>
              <a:rPr lang="en-US" sz="3200" err="1">
                <a:solidFill>
                  <a:srgbClr val="000000"/>
                </a:solidFill>
                <a:latin typeface="Times New Roman" panose="02020603050405020304" pitchFamily="18" charset="0"/>
              </a:rPr>
              <a:t>nghiệm</a:t>
            </a:r>
            <a:r>
              <a:rPr lang="en-US" sz="3200">
                <a:solidFill>
                  <a:srgbClr val="000000"/>
                </a:solidFill>
                <a:latin typeface="Times New Roman" panose="02020603050405020304" pitchFamily="18" charset="0"/>
              </a:rPr>
              <a:t> </a:t>
            </a:r>
            <a:r>
              <a:rPr lang="en-US" sz="3200" err="1">
                <a:solidFill>
                  <a:srgbClr val="000000"/>
                </a:solidFill>
                <a:latin typeface="Times New Roman" panose="02020603050405020304" pitchFamily="18" charset="0"/>
              </a:rPr>
              <a:t>tối</a:t>
            </a:r>
            <a:r>
              <a:rPr lang="en-US" sz="3200">
                <a:solidFill>
                  <a:srgbClr val="000000"/>
                </a:solidFill>
                <a:latin typeface="Times New Roman" panose="02020603050405020304" pitchFamily="18" charset="0"/>
              </a:rPr>
              <a:t> </a:t>
            </a:r>
            <a:r>
              <a:rPr lang="en-US" sz="3200" err="1">
                <a:solidFill>
                  <a:srgbClr val="000000"/>
                </a:solidFill>
                <a:latin typeface="Times New Roman" panose="02020603050405020304" pitchFamily="18" charset="0"/>
              </a:rPr>
              <a:t>ưu</a:t>
            </a:r>
            <a:r>
              <a:rPr lang="en-US" sz="3200">
                <a:solidFill>
                  <a:srgbClr val="000000"/>
                </a:solidFill>
                <a:latin typeface="Times New Roman" panose="02020603050405020304" pitchFamily="18" charset="0"/>
              </a:rPr>
              <a:t>.</a:t>
            </a:r>
          </a:p>
        </p:txBody>
      </p:sp>
      <p:sp>
        <p:nvSpPr>
          <p:cNvPr id="13" name="Rectangle 12"/>
          <p:cNvSpPr/>
          <p:nvPr/>
        </p:nvSpPr>
        <p:spPr>
          <a:xfrm>
            <a:off x="6179026" y="1815753"/>
            <a:ext cx="6012985" cy="953589"/>
          </a:xfrm>
          <a:prstGeom prst="rect">
            <a:avLst/>
          </a:prstGeom>
          <a:solidFill>
            <a:srgbClr val="CCE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err="1">
                <a:solidFill>
                  <a:srgbClr val="FF0000"/>
                </a:solidFill>
                <a:latin typeface="Times New Roman" panose="02020603050405020304" pitchFamily="18" charset="0"/>
              </a:rPr>
              <a:t>Đề</a:t>
            </a:r>
            <a:r>
              <a:rPr lang="en-US" sz="3200" b="1">
                <a:solidFill>
                  <a:srgbClr val="FF0000"/>
                </a:solidFill>
                <a:latin typeface="Times New Roman" panose="02020603050405020304" pitchFamily="18" charset="0"/>
              </a:rPr>
              <a:t> </a:t>
            </a:r>
            <a:r>
              <a:rPr lang="en-US" sz="3200" b="1" err="1">
                <a:solidFill>
                  <a:srgbClr val="FF0000"/>
                </a:solidFill>
                <a:latin typeface="Times New Roman" panose="02020603050405020304" pitchFamily="18" charset="0"/>
              </a:rPr>
              <a:t>xuất</a:t>
            </a:r>
            <a:r>
              <a:rPr lang="en-US" sz="3200" b="1">
                <a:solidFill>
                  <a:srgbClr val="FF0000"/>
                </a:solidFill>
                <a:latin typeface="Times New Roman" panose="02020603050405020304" pitchFamily="18" charset="0"/>
              </a:rPr>
              <a:t> </a:t>
            </a:r>
            <a:r>
              <a:rPr lang="en-US" sz="3200" b="1" err="1">
                <a:solidFill>
                  <a:srgbClr val="FF0000"/>
                </a:solidFill>
                <a:latin typeface="Times New Roman" panose="02020603050405020304" pitchFamily="18" charset="0"/>
              </a:rPr>
              <a:t>phương</a:t>
            </a:r>
            <a:r>
              <a:rPr lang="en-US" sz="3200" b="1">
                <a:solidFill>
                  <a:srgbClr val="FF0000"/>
                </a:solidFill>
                <a:latin typeface="Times New Roman" panose="02020603050405020304" pitchFamily="18" charset="0"/>
              </a:rPr>
              <a:t> </a:t>
            </a:r>
            <a:r>
              <a:rPr lang="en-US" sz="3200" b="1" err="1">
                <a:solidFill>
                  <a:srgbClr val="FF0000"/>
                </a:solidFill>
                <a:latin typeface="Times New Roman" panose="02020603050405020304" pitchFamily="18" charset="0"/>
              </a:rPr>
              <a:t>án</a:t>
            </a:r>
            <a:r>
              <a:rPr lang="en-US" sz="3200" b="1">
                <a:solidFill>
                  <a:srgbClr val="FF0000"/>
                </a:solidFill>
                <a:latin typeface="Times New Roman" panose="02020603050405020304" pitchFamily="18" charset="0"/>
              </a:rPr>
              <a:t> </a:t>
            </a:r>
            <a:r>
              <a:rPr lang="en-US" sz="3200" b="1" err="1">
                <a:solidFill>
                  <a:srgbClr val="FF0000"/>
                </a:solidFill>
                <a:latin typeface="Times New Roman" panose="02020603050405020304" pitchFamily="18" charset="0"/>
              </a:rPr>
              <a:t>thực</a:t>
            </a:r>
            <a:r>
              <a:rPr lang="en-US" sz="3200" b="1">
                <a:solidFill>
                  <a:srgbClr val="FF0000"/>
                </a:solidFill>
                <a:latin typeface="Times New Roman" panose="02020603050405020304" pitchFamily="18" charset="0"/>
              </a:rPr>
              <a:t> </a:t>
            </a:r>
            <a:r>
              <a:rPr lang="en-US" sz="3200" b="1" err="1">
                <a:solidFill>
                  <a:srgbClr val="FF0000"/>
                </a:solidFill>
                <a:latin typeface="Times New Roman" panose="02020603050405020304" pitchFamily="18" charset="0"/>
              </a:rPr>
              <a:t>nghiệm</a:t>
            </a:r>
            <a:r>
              <a:rPr lang="en-US" sz="3200" b="1">
                <a:solidFill>
                  <a:srgbClr val="FF0000"/>
                </a:solidFill>
                <a:latin typeface="Times New Roman" panose="02020603050405020304" pitchFamily="18" charset="0"/>
              </a:rPr>
              <a:t> </a:t>
            </a:r>
            <a:r>
              <a:rPr lang="en-US" sz="3200" b="1" err="1">
                <a:solidFill>
                  <a:srgbClr val="FF0000"/>
                </a:solidFill>
                <a:latin typeface="Times New Roman" panose="02020603050405020304" pitchFamily="18" charset="0"/>
              </a:rPr>
              <a:t>nghiên</a:t>
            </a:r>
            <a:r>
              <a:rPr lang="en-US" sz="3200" b="1">
                <a:solidFill>
                  <a:srgbClr val="FF0000"/>
                </a:solidFill>
                <a:latin typeface="Times New Roman" panose="02020603050405020304" pitchFamily="18" charset="0"/>
              </a:rPr>
              <a:t> </a:t>
            </a:r>
            <a:r>
              <a:rPr lang="en-US" sz="3200" b="1" err="1">
                <a:solidFill>
                  <a:srgbClr val="FF0000"/>
                </a:solidFill>
                <a:latin typeface="Times New Roman" panose="02020603050405020304" pitchFamily="18" charset="0"/>
              </a:rPr>
              <a:t>cứu</a:t>
            </a:r>
            <a:endParaRPr lang="en-US">
              <a:solidFill>
                <a:srgbClr val="FF0000"/>
              </a:solidFill>
            </a:endParaRPr>
          </a:p>
        </p:txBody>
      </p:sp>
      <p:sp>
        <p:nvSpPr>
          <p:cNvPr id="16" name="Rectangle 15"/>
          <p:cNvSpPr/>
          <p:nvPr/>
        </p:nvSpPr>
        <p:spPr>
          <a:xfrm>
            <a:off x="117566" y="1815752"/>
            <a:ext cx="5891348" cy="953589"/>
          </a:xfrm>
          <a:prstGeom prst="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err="1">
                <a:solidFill>
                  <a:srgbClr val="FF0000"/>
                </a:solidFill>
                <a:latin typeface="Times New Roman" panose="02020603050405020304" pitchFamily="18" charset="0"/>
              </a:rPr>
              <a:t>Đề</a:t>
            </a:r>
            <a:r>
              <a:rPr lang="en-US" sz="3200" b="1">
                <a:solidFill>
                  <a:srgbClr val="FF0000"/>
                </a:solidFill>
                <a:latin typeface="Times New Roman" panose="02020603050405020304" pitchFamily="18" charset="0"/>
              </a:rPr>
              <a:t> </a:t>
            </a:r>
            <a:r>
              <a:rPr lang="en-US" sz="3200" b="1" err="1">
                <a:solidFill>
                  <a:srgbClr val="FF0000"/>
                </a:solidFill>
                <a:latin typeface="Times New Roman" panose="02020603050405020304" pitchFamily="18" charset="0"/>
              </a:rPr>
              <a:t>xuất</a:t>
            </a:r>
            <a:r>
              <a:rPr lang="en-US" sz="3200" b="1">
                <a:solidFill>
                  <a:srgbClr val="FF0000"/>
                </a:solidFill>
                <a:latin typeface="Times New Roman" panose="02020603050405020304" pitchFamily="18" charset="0"/>
              </a:rPr>
              <a:t> </a:t>
            </a:r>
            <a:r>
              <a:rPr lang="en-US" sz="3200" b="1" err="1" smtClean="0">
                <a:solidFill>
                  <a:srgbClr val="FF0000"/>
                </a:solidFill>
                <a:latin typeface="Times New Roman" panose="02020603050405020304" pitchFamily="18" charset="0"/>
              </a:rPr>
              <a:t>câu</a:t>
            </a:r>
            <a:r>
              <a:rPr lang="en-US" sz="3200" b="1" smtClean="0">
                <a:solidFill>
                  <a:srgbClr val="FF0000"/>
                </a:solidFill>
                <a:latin typeface="Times New Roman" panose="02020603050405020304" pitchFamily="18" charset="0"/>
              </a:rPr>
              <a:t> </a:t>
            </a:r>
            <a:r>
              <a:rPr lang="en-US" sz="3200" b="1" err="1" smtClean="0">
                <a:solidFill>
                  <a:srgbClr val="FF0000"/>
                </a:solidFill>
                <a:latin typeface="Times New Roman" panose="02020603050405020304" pitchFamily="18" charset="0"/>
              </a:rPr>
              <a:t>hỏi</a:t>
            </a:r>
            <a:r>
              <a:rPr lang="en-US" sz="3200" b="1" smtClean="0">
                <a:solidFill>
                  <a:srgbClr val="FF0000"/>
                </a:solidFill>
                <a:latin typeface="Times New Roman" panose="02020603050405020304" pitchFamily="18" charset="0"/>
              </a:rPr>
              <a:t> hay </a:t>
            </a:r>
            <a:r>
              <a:rPr lang="en-US" sz="3200" b="1" err="1" smtClean="0">
                <a:solidFill>
                  <a:srgbClr val="FF0000"/>
                </a:solidFill>
                <a:latin typeface="Times New Roman" panose="02020603050405020304" pitchFamily="18" charset="0"/>
              </a:rPr>
              <a:t>giả</a:t>
            </a:r>
            <a:r>
              <a:rPr lang="en-US" sz="3200" b="1" smtClean="0">
                <a:solidFill>
                  <a:srgbClr val="FF0000"/>
                </a:solidFill>
                <a:latin typeface="Times New Roman" panose="02020603050405020304" pitchFamily="18" charset="0"/>
              </a:rPr>
              <a:t> </a:t>
            </a:r>
            <a:r>
              <a:rPr lang="en-US" sz="3200" b="1" err="1" smtClean="0">
                <a:solidFill>
                  <a:srgbClr val="FF0000"/>
                </a:solidFill>
                <a:latin typeface="Times New Roman" panose="02020603050405020304" pitchFamily="18" charset="0"/>
              </a:rPr>
              <a:t>thuyết</a:t>
            </a:r>
            <a:endParaRPr lang="en-US">
              <a:solidFill>
                <a:srgbClr val="FF0000"/>
              </a:solidFill>
            </a:endParaRPr>
          </a:p>
        </p:txBody>
      </p:sp>
    </p:spTree>
    <p:extLst>
      <p:ext uri="{BB962C8B-B14F-4D97-AF65-F5344CB8AC3E}">
        <p14:creationId xmlns:p14="http://schemas.microsoft.com/office/powerpoint/2010/main" val="1518972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6"/>
                                        </p:tgtEl>
                                        <p:attrNameLst>
                                          <p:attrName>style.visibility</p:attrName>
                                        </p:attrNameLst>
                                      </p:cBhvr>
                                      <p:to>
                                        <p:strVal val="visible"/>
                                      </p:to>
                                    </p:set>
                                    <p:animEffect transition="in" filter="fade">
                                      <p:cBhvr>
                                        <p:cTn id="14" dur="1000"/>
                                        <p:tgtEl>
                                          <p:spTgt spid="16"/>
                                        </p:tgtEl>
                                      </p:cBhvr>
                                    </p:animEffect>
                                    <p:anim calcmode="lin" valueType="num">
                                      <p:cBhvr>
                                        <p:cTn id="15" dur="1000" fill="hold"/>
                                        <p:tgtEl>
                                          <p:spTgt spid="16"/>
                                        </p:tgtEl>
                                        <p:attrNameLst>
                                          <p:attrName>ppt_x</p:attrName>
                                        </p:attrNameLst>
                                      </p:cBhvr>
                                      <p:tavLst>
                                        <p:tav tm="0">
                                          <p:val>
                                            <p:strVal val="#ppt_x"/>
                                          </p:val>
                                        </p:tav>
                                        <p:tav tm="100000">
                                          <p:val>
                                            <p:strVal val="#ppt_x"/>
                                          </p:val>
                                        </p:tav>
                                      </p:tavLst>
                                    </p:anim>
                                    <p:anim calcmode="lin" valueType="num">
                                      <p:cBhvr>
                                        <p:cTn id="16"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1000"/>
                                        <p:tgtEl>
                                          <p:spTgt spid="13"/>
                                        </p:tgtEl>
                                      </p:cBhvr>
                                    </p:animEffect>
                                    <p:anim calcmode="lin" valueType="num">
                                      <p:cBhvr>
                                        <p:cTn id="22" dur="1000" fill="hold"/>
                                        <p:tgtEl>
                                          <p:spTgt spid="13"/>
                                        </p:tgtEl>
                                        <p:attrNameLst>
                                          <p:attrName>ppt_x</p:attrName>
                                        </p:attrNameLst>
                                      </p:cBhvr>
                                      <p:tavLst>
                                        <p:tav tm="0">
                                          <p:val>
                                            <p:strVal val="#ppt_x"/>
                                          </p:val>
                                        </p:tav>
                                        <p:tav tm="100000">
                                          <p:val>
                                            <p:strVal val="#ppt_x"/>
                                          </p:val>
                                        </p:tav>
                                      </p:tavLst>
                                    </p:anim>
                                    <p:anim calcmode="lin" valueType="num">
                                      <p:cBhvr>
                                        <p:cTn id="23"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wipe(down)">
                                      <p:cBhvr>
                                        <p:cTn id="28" dur="500"/>
                                        <p:tgtEl>
                                          <p:spTgt spid="10"/>
                                        </p:tgtEl>
                                      </p:cBhvr>
                                    </p:animEffect>
                                  </p:childTnLst>
                                </p:cTn>
                              </p:par>
                            </p:childTnLst>
                          </p:cTn>
                        </p:par>
                      </p:childTnLst>
                    </p:cTn>
                  </p:par>
                  <p:par>
                    <p:cTn id="29" fill="hold">
                      <p:stCondLst>
                        <p:cond delay="indefinite"/>
                      </p:stCondLst>
                      <p:childTnLst>
                        <p:par>
                          <p:cTn id="30" fill="hold">
                            <p:stCondLst>
                              <p:cond delay="0"/>
                            </p:stCondLst>
                            <p:childTnLst>
                              <p:par>
                                <p:cTn id="31" presetID="6" presetClass="entr" presetSubtype="16"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circle(in)">
                                      <p:cBhvr>
                                        <p:cTn id="33"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3" grpId="0" animBg="1"/>
      <p:bldP spid="1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4" name="Group 63"/>
          <p:cNvGrpSpPr/>
          <p:nvPr/>
        </p:nvGrpSpPr>
        <p:grpSpPr>
          <a:xfrm>
            <a:off x="563245" y="443230"/>
            <a:ext cx="10495915" cy="1116330"/>
            <a:chOff x="2584" y="6604"/>
            <a:chExt cx="16529" cy="1758"/>
          </a:xfrm>
        </p:grpSpPr>
        <p:sp>
          <p:nvSpPr>
            <p:cNvPr id="55" name="Hình tự do: Hình 21"/>
            <p:cNvSpPr/>
            <p:nvPr/>
          </p:nvSpPr>
          <p:spPr>
            <a:xfrm>
              <a:off x="2584" y="6604"/>
              <a:ext cx="2216" cy="1758"/>
            </a:xfrm>
            <a:custGeom>
              <a:avLst/>
              <a:gdLst>
                <a:gd name="connsiteX0" fmla="*/ 349672 w 1238250"/>
                <a:gd name="connsiteY0" fmla="*/ 128931 h 981079"/>
                <a:gd name="connsiteX1" fmla="*/ 168868 w 1238250"/>
                <a:gd name="connsiteY1" fmla="*/ 490539 h 981079"/>
                <a:gd name="connsiteX2" fmla="*/ 349672 w 1238250"/>
                <a:gd name="connsiteY2" fmla="*/ 852146 h 981079"/>
                <a:gd name="connsiteX3" fmla="*/ 888577 w 1238250"/>
                <a:gd name="connsiteY3" fmla="*/ 852146 h 981079"/>
                <a:gd name="connsiteX4" fmla="*/ 1069381 w 1238250"/>
                <a:gd name="connsiteY4" fmla="*/ 490539 h 981079"/>
                <a:gd name="connsiteX5" fmla="*/ 888577 w 1238250"/>
                <a:gd name="connsiteY5" fmla="*/ 128931 h 981079"/>
                <a:gd name="connsiteX6" fmla="*/ 245270 w 1238250"/>
                <a:gd name="connsiteY6" fmla="*/ 0 h 981079"/>
                <a:gd name="connsiteX7" fmla="*/ 992980 w 1238250"/>
                <a:gd name="connsiteY7" fmla="*/ 0 h 981079"/>
                <a:gd name="connsiteX8" fmla="*/ 1238250 w 1238250"/>
                <a:gd name="connsiteY8" fmla="*/ 490540 h 981079"/>
                <a:gd name="connsiteX9" fmla="*/ 992980 w 1238250"/>
                <a:gd name="connsiteY9" fmla="*/ 981079 h 981079"/>
                <a:gd name="connsiteX10" fmla="*/ 245270 w 1238250"/>
                <a:gd name="connsiteY10" fmla="*/ 981079 h 981079"/>
                <a:gd name="connsiteX11" fmla="*/ 0 w 1238250"/>
                <a:gd name="connsiteY11" fmla="*/ 490540 h 981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38250" h="981079">
                  <a:moveTo>
                    <a:pt x="349672" y="128931"/>
                  </a:moveTo>
                  <a:lnTo>
                    <a:pt x="168868" y="490539"/>
                  </a:lnTo>
                  <a:lnTo>
                    <a:pt x="349672" y="852146"/>
                  </a:lnTo>
                  <a:lnTo>
                    <a:pt x="888577" y="852146"/>
                  </a:lnTo>
                  <a:lnTo>
                    <a:pt x="1069381" y="490539"/>
                  </a:lnTo>
                  <a:lnTo>
                    <a:pt x="888577" y="128931"/>
                  </a:lnTo>
                  <a:close/>
                  <a:moveTo>
                    <a:pt x="245270" y="0"/>
                  </a:moveTo>
                  <a:lnTo>
                    <a:pt x="992980" y="0"/>
                  </a:lnTo>
                  <a:lnTo>
                    <a:pt x="1238250" y="490540"/>
                  </a:lnTo>
                  <a:lnTo>
                    <a:pt x="992980" y="981079"/>
                  </a:lnTo>
                  <a:lnTo>
                    <a:pt x="245270" y="981079"/>
                  </a:lnTo>
                  <a:lnTo>
                    <a:pt x="0" y="490540"/>
                  </a:lnTo>
                  <a:close/>
                </a:path>
              </a:pathLst>
            </a:custGeom>
            <a:gradFill flip="none" rotWithShape="1">
              <a:gsLst>
                <a:gs pos="38000">
                  <a:srgbClr val="FBFB11">
                    <a:alpha val="60000"/>
                  </a:srgbClr>
                </a:gs>
                <a:gs pos="100000">
                  <a:srgbClr val="838309"/>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
                  <a:rot lat="0" lon="0" rev="15600000"/>
                </a:lightRig>
              </a:scene3d>
              <a:sp3d extrusionH="57150" prstMaterial="softEdge">
                <a:bevelT w="25400" h="38100"/>
              </a:sp3d>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vi-VN" altLang="en-BZ" sz="6000" b="1" i="0" u="none" strike="noStrike" kern="1200" cap="none" spc="0" normalizeH="0" baseline="0" noProof="0">
                  <a:solidFill>
                    <a:srgbClr val="FF0000"/>
                  </a:solidFill>
                  <a:effectLst/>
                  <a:uLnTx/>
                  <a:uFillTx/>
                  <a:latin typeface="Calibri" panose="020F0502020204030204"/>
                  <a:ea typeface="+mn-ea"/>
                  <a:cs typeface="+mn-cs"/>
                </a:rPr>
                <a:t>B4</a:t>
              </a:r>
            </a:p>
          </p:txBody>
        </p:sp>
        <p:sp>
          <p:nvSpPr>
            <p:cNvPr id="56" name="Rounded Rectangle 55"/>
            <p:cNvSpPr/>
            <p:nvPr/>
          </p:nvSpPr>
          <p:spPr>
            <a:xfrm>
              <a:off x="4961" y="6742"/>
              <a:ext cx="14152" cy="1378"/>
            </a:xfrm>
            <a:prstGeom prst="roundRect">
              <a:avLst/>
            </a:prstGeom>
            <a:gradFill>
              <a:gsLst>
                <a:gs pos="76000">
                  <a:srgbClr val="7B32B2">
                    <a:alpha val="7000"/>
                  </a:srgbClr>
                </a:gs>
                <a:gs pos="100000">
                  <a:srgbClr val="401A5D"/>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err="1">
                  <a:solidFill>
                    <a:srgbClr val="002060"/>
                  </a:solidFill>
                  <a:latin typeface="Times New Roman" panose="02020603050405020304" pitchFamily="18" charset="0"/>
                  <a:cs typeface="Times New Roman" panose="02020603050405020304" pitchFamily="18" charset="0"/>
                </a:rPr>
                <a:t>Tiến</a:t>
              </a:r>
              <a:r>
                <a:rPr lang="en-US" sz="3600" b="1">
                  <a:solidFill>
                    <a:srgbClr val="002060"/>
                  </a:solidFill>
                  <a:latin typeface="Times New Roman" panose="02020603050405020304" pitchFamily="18" charset="0"/>
                  <a:cs typeface="Times New Roman" panose="02020603050405020304" pitchFamily="18" charset="0"/>
                </a:rPr>
                <a:t> </a:t>
              </a:r>
              <a:r>
                <a:rPr lang="en-US" sz="3600" b="1" err="1">
                  <a:solidFill>
                    <a:srgbClr val="002060"/>
                  </a:solidFill>
                  <a:latin typeface="Times New Roman" panose="02020603050405020304" pitchFamily="18" charset="0"/>
                  <a:cs typeface="Times New Roman" panose="02020603050405020304" pitchFamily="18" charset="0"/>
                </a:rPr>
                <a:t>hành</a:t>
              </a:r>
              <a:r>
                <a:rPr lang="en-US" sz="3600" b="1">
                  <a:solidFill>
                    <a:srgbClr val="002060"/>
                  </a:solidFill>
                  <a:latin typeface="Times New Roman" panose="02020603050405020304" pitchFamily="18" charset="0"/>
                  <a:cs typeface="Times New Roman" panose="02020603050405020304" pitchFamily="18" charset="0"/>
                </a:rPr>
                <a:t> </a:t>
              </a:r>
              <a:r>
                <a:rPr lang="en-US" sz="3600" b="1" err="1">
                  <a:solidFill>
                    <a:srgbClr val="002060"/>
                  </a:solidFill>
                  <a:latin typeface="Times New Roman" panose="02020603050405020304" pitchFamily="18" charset="0"/>
                  <a:cs typeface="Times New Roman" panose="02020603050405020304" pitchFamily="18" charset="0"/>
                </a:rPr>
                <a:t>thực</a:t>
              </a:r>
              <a:r>
                <a:rPr lang="en-US" sz="3600" b="1">
                  <a:solidFill>
                    <a:srgbClr val="002060"/>
                  </a:solidFill>
                  <a:latin typeface="Times New Roman" panose="02020603050405020304" pitchFamily="18" charset="0"/>
                  <a:cs typeface="Times New Roman" panose="02020603050405020304" pitchFamily="18" charset="0"/>
                </a:rPr>
                <a:t> </a:t>
              </a:r>
              <a:r>
                <a:rPr lang="en-US" sz="3600" b="1" err="1">
                  <a:solidFill>
                    <a:srgbClr val="002060"/>
                  </a:solidFill>
                  <a:latin typeface="Times New Roman" panose="02020603050405020304" pitchFamily="18" charset="0"/>
                  <a:cs typeface="Times New Roman" panose="02020603050405020304" pitchFamily="18" charset="0"/>
                </a:rPr>
                <a:t>nghiệm</a:t>
              </a:r>
              <a:r>
                <a:rPr lang="en-US" sz="3600" b="1">
                  <a:solidFill>
                    <a:srgbClr val="002060"/>
                  </a:solidFill>
                  <a:latin typeface="Times New Roman" panose="02020603050405020304" pitchFamily="18" charset="0"/>
                  <a:cs typeface="Times New Roman" panose="02020603050405020304" pitchFamily="18" charset="0"/>
                </a:rPr>
                <a:t> </a:t>
              </a:r>
              <a:r>
                <a:rPr lang="en-US" sz="3600" b="1" err="1">
                  <a:solidFill>
                    <a:srgbClr val="002060"/>
                  </a:solidFill>
                  <a:latin typeface="Times New Roman" panose="02020603050405020304" pitchFamily="18" charset="0"/>
                  <a:cs typeface="Times New Roman" panose="02020603050405020304" pitchFamily="18" charset="0"/>
                </a:rPr>
                <a:t>tìm</a:t>
              </a:r>
              <a:r>
                <a:rPr lang="en-US" sz="3600" b="1">
                  <a:solidFill>
                    <a:srgbClr val="002060"/>
                  </a:solidFill>
                  <a:latin typeface="Times New Roman" panose="02020603050405020304" pitchFamily="18" charset="0"/>
                  <a:cs typeface="Times New Roman" panose="02020603050405020304" pitchFamily="18" charset="0"/>
                </a:rPr>
                <a:t> </a:t>
              </a:r>
              <a:r>
                <a:rPr lang="en-US" sz="3600" b="1" err="1">
                  <a:solidFill>
                    <a:srgbClr val="002060"/>
                  </a:solidFill>
                  <a:latin typeface="Times New Roman" panose="02020603050405020304" pitchFamily="18" charset="0"/>
                  <a:cs typeface="Times New Roman" panose="02020603050405020304" pitchFamily="18" charset="0"/>
                </a:rPr>
                <a:t>tòi</a:t>
              </a:r>
              <a:r>
                <a:rPr lang="en-US" sz="3600" b="1">
                  <a:solidFill>
                    <a:srgbClr val="002060"/>
                  </a:solidFill>
                  <a:latin typeface="Times New Roman" panose="02020603050405020304" pitchFamily="18" charset="0"/>
                  <a:cs typeface="Times New Roman" panose="02020603050405020304" pitchFamily="18" charset="0"/>
                </a:rPr>
                <a:t> - </a:t>
              </a:r>
              <a:r>
                <a:rPr lang="en-US" sz="3600" b="1" err="1">
                  <a:solidFill>
                    <a:srgbClr val="002060"/>
                  </a:solidFill>
                  <a:latin typeface="Times New Roman" panose="02020603050405020304" pitchFamily="18" charset="0"/>
                  <a:cs typeface="Times New Roman" panose="02020603050405020304" pitchFamily="18" charset="0"/>
                </a:rPr>
                <a:t>nghiên</a:t>
              </a:r>
              <a:r>
                <a:rPr lang="en-US" sz="3600" b="1">
                  <a:solidFill>
                    <a:srgbClr val="002060"/>
                  </a:solidFill>
                  <a:latin typeface="Times New Roman" panose="02020603050405020304" pitchFamily="18" charset="0"/>
                  <a:cs typeface="Times New Roman" panose="02020603050405020304" pitchFamily="18" charset="0"/>
                </a:rPr>
                <a:t> </a:t>
              </a:r>
              <a:r>
                <a:rPr lang="en-US" sz="3600" b="1" err="1">
                  <a:solidFill>
                    <a:srgbClr val="002060"/>
                  </a:solidFill>
                  <a:latin typeface="Times New Roman" panose="02020603050405020304" pitchFamily="18" charset="0"/>
                  <a:cs typeface="Times New Roman" panose="02020603050405020304" pitchFamily="18" charset="0"/>
                </a:rPr>
                <a:t>cứu</a:t>
              </a:r>
              <a:endParaRPr lang="en-US" sz="3600" b="1">
                <a:solidFill>
                  <a:srgbClr val="002060"/>
                </a:solidFill>
                <a:latin typeface="Times New Roman" panose="02020603050405020304" pitchFamily="18" charset="0"/>
                <a:cs typeface="Times New Roman" panose="02020603050405020304" pitchFamily="18" charset="0"/>
              </a:endParaRPr>
            </a:p>
          </p:txBody>
        </p:sp>
      </p:grpSp>
      <p:sp>
        <p:nvSpPr>
          <p:cNvPr id="100" name="Text Box 99"/>
          <p:cNvSpPr txBox="1"/>
          <p:nvPr/>
        </p:nvSpPr>
        <p:spPr>
          <a:xfrm>
            <a:off x="212463" y="2246357"/>
            <a:ext cx="11444151" cy="1569660"/>
          </a:xfrm>
          <a:prstGeom prst="rect">
            <a:avLst/>
          </a:prstGeom>
          <a:noFill/>
          <a:ln w="9525">
            <a:noFill/>
          </a:ln>
        </p:spPr>
        <p:txBody>
          <a:bodyPr wrap="square">
            <a:spAutoFit/>
          </a:bodyPr>
          <a:lstStyle/>
          <a:p>
            <a:pPr indent="457200" algn="ctr"/>
            <a:r>
              <a:rPr lang="en-US" sz="4800" b="0">
                <a:solidFill>
                  <a:srgbClr val="FF0000"/>
                </a:solidFill>
                <a:latin typeface="Times New Roman" panose="02020603050405020304" pitchFamily="18" charset="0"/>
              </a:rPr>
              <a:t>GV </a:t>
            </a:r>
            <a:r>
              <a:rPr lang="en-US" sz="4800" b="0" err="1">
                <a:solidFill>
                  <a:srgbClr val="FF0000"/>
                </a:solidFill>
                <a:latin typeface="Times New Roman" panose="02020603050405020304" pitchFamily="18" charset="0"/>
              </a:rPr>
              <a:t>giám</a:t>
            </a:r>
            <a:r>
              <a:rPr lang="en-US" sz="4800" b="0">
                <a:solidFill>
                  <a:srgbClr val="FF0000"/>
                </a:solidFill>
                <a:latin typeface="Times New Roman" panose="02020603050405020304" pitchFamily="18" charset="0"/>
              </a:rPr>
              <a:t> </a:t>
            </a:r>
            <a:r>
              <a:rPr lang="en-US" sz="4800" b="0" err="1">
                <a:solidFill>
                  <a:srgbClr val="FF0000"/>
                </a:solidFill>
                <a:latin typeface="Times New Roman" panose="02020603050405020304" pitchFamily="18" charset="0"/>
              </a:rPr>
              <a:t>sát</a:t>
            </a:r>
            <a:r>
              <a:rPr lang="en-US" sz="4800" b="0">
                <a:solidFill>
                  <a:srgbClr val="FF0000"/>
                </a:solidFill>
                <a:latin typeface="Times New Roman" panose="02020603050405020304" pitchFamily="18" charset="0"/>
              </a:rPr>
              <a:t> </a:t>
            </a:r>
            <a:r>
              <a:rPr lang="en-US" sz="4800" b="0" err="1">
                <a:solidFill>
                  <a:srgbClr val="FF0000"/>
                </a:solidFill>
                <a:latin typeface="Times New Roman" panose="02020603050405020304" pitchFamily="18" charset="0"/>
              </a:rPr>
              <a:t>các</a:t>
            </a:r>
            <a:r>
              <a:rPr lang="en-US" sz="4800" b="0">
                <a:solidFill>
                  <a:srgbClr val="FF0000"/>
                </a:solidFill>
                <a:latin typeface="Times New Roman" panose="02020603050405020304" pitchFamily="18" charset="0"/>
              </a:rPr>
              <a:t> </a:t>
            </a:r>
            <a:r>
              <a:rPr lang="en-US" sz="4800" b="0" err="1">
                <a:solidFill>
                  <a:srgbClr val="FF0000"/>
                </a:solidFill>
                <a:latin typeface="Times New Roman" panose="02020603050405020304" pitchFamily="18" charset="0"/>
              </a:rPr>
              <a:t>nhóm</a:t>
            </a:r>
            <a:r>
              <a:rPr lang="en-US" sz="4800" b="0">
                <a:solidFill>
                  <a:srgbClr val="FF0000"/>
                </a:solidFill>
                <a:latin typeface="Times New Roman" panose="02020603050405020304" pitchFamily="18" charset="0"/>
              </a:rPr>
              <a:t> </a:t>
            </a:r>
            <a:r>
              <a:rPr lang="en-US" sz="4800" b="0" smtClean="0">
                <a:solidFill>
                  <a:srgbClr val="FF0000"/>
                </a:solidFill>
                <a:latin typeface="Times New Roman" panose="02020603050405020304" pitchFamily="18" charset="0"/>
              </a:rPr>
              <a:t>HS</a:t>
            </a:r>
            <a:br>
              <a:rPr lang="en-US" sz="4800" b="0" smtClean="0">
                <a:solidFill>
                  <a:srgbClr val="FF0000"/>
                </a:solidFill>
                <a:latin typeface="Times New Roman" panose="02020603050405020304" pitchFamily="18" charset="0"/>
              </a:rPr>
            </a:br>
            <a:r>
              <a:rPr lang="en-US" sz="4800" b="0" err="1" smtClean="0">
                <a:solidFill>
                  <a:srgbClr val="000000"/>
                </a:solidFill>
                <a:latin typeface="Times New Roman" panose="02020603050405020304" pitchFamily="18" charset="0"/>
              </a:rPr>
              <a:t>tiến</a:t>
            </a:r>
            <a:r>
              <a:rPr lang="en-US" sz="4800" b="0" smtClean="0">
                <a:solidFill>
                  <a:srgbClr val="000000"/>
                </a:solidFill>
                <a:latin typeface="Times New Roman" panose="02020603050405020304" pitchFamily="18" charset="0"/>
              </a:rPr>
              <a:t> </a:t>
            </a:r>
            <a:r>
              <a:rPr lang="en-US" sz="4800" b="0" err="1">
                <a:solidFill>
                  <a:srgbClr val="000000"/>
                </a:solidFill>
                <a:latin typeface="Times New Roman" panose="02020603050405020304" pitchFamily="18" charset="0"/>
              </a:rPr>
              <a:t>hành</a:t>
            </a:r>
            <a:r>
              <a:rPr lang="en-US" sz="4800" b="0">
                <a:solidFill>
                  <a:srgbClr val="000000"/>
                </a:solidFill>
                <a:latin typeface="Times New Roman" panose="02020603050405020304" pitchFamily="18" charset="0"/>
              </a:rPr>
              <a:t> </a:t>
            </a:r>
            <a:r>
              <a:rPr lang="en-US" sz="4800" b="0" err="1">
                <a:solidFill>
                  <a:srgbClr val="000000"/>
                </a:solidFill>
                <a:latin typeface="Times New Roman" panose="02020603050405020304" pitchFamily="18" charset="0"/>
              </a:rPr>
              <a:t>các</a:t>
            </a:r>
            <a:r>
              <a:rPr lang="en-US" sz="4800" b="0">
                <a:solidFill>
                  <a:srgbClr val="000000"/>
                </a:solidFill>
                <a:latin typeface="Times New Roman" panose="02020603050405020304" pitchFamily="18" charset="0"/>
              </a:rPr>
              <a:t> </a:t>
            </a:r>
            <a:r>
              <a:rPr lang="en-US" sz="4800" b="0" err="1">
                <a:solidFill>
                  <a:srgbClr val="000000"/>
                </a:solidFill>
                <a:latin typeface="Times New Roman" panose="02020603050405020304" pitchFamily="18" charset="0"/>
              </a:rPr>
              <a:t>phương</a:t>
            </a:r>
            <a:r>
              <a:rPr lang="en-US" sz="4800" b="0">
                <a:solidFill>
                  <a:srgbClr val="000000"/>
                </a:solidFill>
                <a:latin typeface="Times New Roman" panose="02020603050405020304" pitchFamily="18" charset="0"/>
              </a:rPr>
              <a:t> </a:t>
            </a:r>
            <a:r>
              <a:rPr lang="en-US" sz="4800" b="0" err="1">
                <a:solidFill>
                  <a:srgbClr val="000000"/>
                </a:solidFill>
                <a:latin typeface="Times New Roman" panose="02020603050405020304" pitchFamily="18" charset="0"/>
              </a:rPr>
              <a:t>án</a:t>
            </a:r>
            <a:r>
              <a:rPr lang="en-US" sz="4800" b="0">
                <a:solidFill>
                  <a:srgbClr val="000000"/>
                </a:solidFill>
                <a:latin typeface="Times New Roman" panose="02020603050405020304" pitchFamily="18" charset="0"/>
              </a:rPr>
              <a:t> </a:t>
            </a:r>
            <a:r>
              <a:rPr lang="en-US" sz="4800" b="0" err="1">
                <a:solidFill>
                  <a:srgbClr val="000000"/>
                </a:solidFill>
                <a:latin typeface="Times New Roman" panose="02020603050405020304" pitchFamily="18" charset="0"/>
              </a:rPr>
              <a:t>nghiên</a:t>
            </a:r>
            <a:r>
              <a:rPr lang="en-US" sz="4800" b="0">
                <a:solidFill>
                  <a:srgbClr val="000000"/>
                </a:solidFill>
                <a:latin typeface="Times New Roman" panose="02020603050405020304" pitchFamily="18" charset="0"/>
              </a:rPr>
              <a:t> </a:t>
            </a:r>
            <a:r>
              <a:rPr lang="en-US" sz="4800" b="0" err="1">
                <a:solidFill>
                  <a:srgbClr val="000000"/>
                </a:solidFill>
                <a:latin typeface="Times New Roman" panose="02020603050405020304" pitchFamily="18" charset="0"/>
              </a:rPr>
              <a:t>cứu</a:t>
            </a:r>
            <a:r>
              <a:rPr lang="en-US" sz="4800" b="0">
                <a:solidFill>
                  <a:srgbClr val="000000"/>
                </a:solidFill>
                <a:latin typeface="Times New Roman" panose="02020603050405020304" pitchFamily="18" charset="0"/>
              </a:rPr>
              <a:t>.</a:t>
            </a:r>
            <a:endParaRPr lang="en-US" sz="480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70097" y="4146142"/>
            <a:ext cx="4015377" cy="272242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64"/>
                                        </p:tgtEl>
                                        <p:attrNameLst>
                                          <p:attrName>style.visibility</p:attrName>
                                        </p:attrNameLst>
                                      </p:cBhvr>
                                      <p:to>
                                        <p:strVal val="visible"/>
                                      </p:to>
                                    </p:set>
                                    <p:anim calcmode="lin" valueType="num">
                                      <p:cBhvr>
                                        <p:cTn id="7" dur="1000" fill="hold"/>
                                        <p:tgtEl>
                                          <p:spTgt spid="64"/>
                                        </p:tgtEl>
                                        <p:attrNameLst>
                                          <p:attrName>ppt_x</p:attrName>
                                        </p:attrNameLst>
                                      </p:cBhvr>
                                      <p:tavLst>
                                        <p:tav tm="0">
                                          <p:val>
                                            <p:strVal val="#ppt_x-.2"/>
                                          </p:val>
                                        </p:tav>
                                        <p:tav tm="100000">
                                          <p:val>
                                            <p:strVal val="#ppt_x"/>
                                          </p:val>
                                        </p:tav>
                                      </p:tavLst>
                                    </p:anim>
                                    <p:anim calcmode="lin" valueType="num">
                                      <p:cBhvr>
                                        <p:cTn id="8"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9" dur="1000"/>
                                        <p:tgtEl>
                                          <p:spTgt spid="64"/>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100"/>
                                        </p:tgtEl>
                                        <p:attrNameLst>
                                          <p:attrName>style.visibility</p:attrName>
                                        </p:attrNameLst>
                                      </p:cBhvr>
                                      <p:to>
                                        <p:strVal val="visible"/>
                                      </p:to>
                                    </p:set>
                                    <p:animEffect transition="in" filter="circle(in)">
                                      <p:cBhvr>
                                        <p:cTn id="18" dur="2000"/>
                                        <p:tgtEl>
                                          <p:spTgt spid="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 name="Group 64"/>
          <p:cNvGrpSpPr/>
          <p:nvPr/>
        </p:nvGrpSpPr>
        <p:grpSpPr>
          <a:xfrm>
            <a:off x="1415606" y="221187"/>
            <a:ext cx="9100185" cy="1116330"/>
            <a:chOff x="4022" y="8270"/>
            <a:chExt cx="14331" cy="1758"/>
          </a:xfrm>
        </p:grpSpPr>
        <p:sp>
          <p:nvSpPr>
            <p:cNvPr id="57" name="Hình tự do: Hình 21"/>
            <p:cNvSpPr/>
            <p:nvPr/>
          </p:nvSpPr>
          <p:spPr>
            <a:xfrm>
              <a:off x="4022" y="8270"/>
              <a:ext cx="2216" cy="1758"/>
            </a:xfrm>
            <a:custGeom>
              <a:avLst/>
              <a:gdLst>
                <a:gd name="connsiteX0" fmla="*/ 349672 w 1238250"/>
                <a:gd name="connsiteY0" fmla="*/ 128931 h 981079"/>
                <a:gd name="connsiteX1" fmla="*/ 168868 w 1238250"/>
                <a:gd name="connsiteY1" fmla="*/ 490539 h 981079"/>
                <a:gd name="connsiteX2" fmla="*/ 349672 w 1238250"/>
                <a:gd name="connsiteY2" fmla="*/ 852146 h 981079"/>
                <a:gd name="connsiteX3" fmla="*/ 888577 w 1238250"/>
                <a:gd name="connsiteY3" fmla="*/ 852146 h 981079"/>
                <a:gd name="connsiteX4" fmla="*/ 1069381 w 1238250"/>
                <a:gd name="connsiteY4" fmla="*/ 490539 h 981079"/>
                <a:gd name="connsiteX5" fmla="*/ 888577 w 1238250"/>
                <a:gd name="connsiteY5" fmla="*/ 128931 h 981079"/>
                <a:gd name="connsiteX6" fmla="*/ 245270 w 1238250"/>
                <a:gd name="connsiteY6" fmla="*/ 0 h 981079"/>
                <a:gd name="connsiteX7" fmla="*/ 992980 w 1238250"/>
                <a:gd name="connsiteY7" fmla="*/ 0 h 981079"/>
                <a:gd name="connsiteX8" fmla="*/ 1238250 w 1238250"/>
                <a:gd name="connsiteY8" fmla="*/ 490540 h 981079"/>
                <a:gd name="connsiteX9" fmla="*/ 992980 w 1238250"/>
                <a:gd name="connsiteY9" fmla="*/ 981079 h 981079"/>
                <a:gd name="connsiteX10" fmla="*/ 245270 w 1238250"/>
                <a:gd name="connsiteY10" fmla="*/ 981079 h 981079"/>
                <a:gd name="connsiteX11" fmla="*/ 0 w 1238250"/>
                <a:gd name="connsiteY11" fmla="*/ 490540 h 981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38250" h="981079">
                  <a:moveTo>
                    <a:pt x="349672" y="128931"/>
                  </a:moveTo>
                  <a:lnTo>
                    <a:pt x="168868" y="490539"/>
                  </a:lnTo>
                  <a:lnTo>
                    <a:pt x="349672" y="852146"/>
                  </a:lnTo>
                  <a:lnTo>
                    <a:pt x="888577" y="852146"/>
                  </a:lnTo>
                  <a:lnTo>
                    <a:pt x="1069381" y="490539"/>
                  </a:lnTo>
                  <a:lnTo>
                    <a:pt x="888577" y="128931"/>
                  </a:lnTo>
                  <a:close/>
                  <a:moveTo>
                    <a:pt x="245270" y="0"/>
                  </a:moveTo>
                  <a:lnTo>
                    <a:pt x="992980" y="0"/>
                  </a:lnTo>
                  <a:lnTo>
                    <a:pt x="1238250" y="490540"/>
                  </a:lnTo>
                  <a:lnTo>
                    <a:pt x="992980" y="981079"/>
                  </a:lnTo>
                  <a:lnTo>
                    <a:pt x="245270" y="981079"/>
                  </a:lnTo>
                  <a:lnTo>
                    <a:pt x="0" y="490540"/>
                  </a:lnTo>
                  <a:close/>
                </a:path>
              </a:pathLst>
            </a:custGeom>
            <a:gradFill flip="none" rotWithShape="1">
              <a:gsLst>
                <a:gs pos="38000">
                  <a:srgbClr val="FBFB11">
                    <a:alpha val="60000"/>
                  </a:srgbClr>
                </a:gs>
                <a:gs pos="100000">
                  <a:srgbClr val="838309"/>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
                  <a:rot lat="0" lon="0" rev="15600000"/>
                </a:lightRig>
              </a:scene3d>
              <a:sp3d extrusionH="57150" prstMaterial="softEdge">
                <a:bevelT w="25400" h="38100"/>
              </a:sp3d>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vi-VN" altLang="en-BZ" sz="6000" b="1" i="0" u="none" strike="noStrike" kern="1200" cap="none" spc="0" normalizeH="0" baseline="0" noProof="0">
                  <a:solidFill>
                    <a:srgbClr val="FF0000"/>
                  </a:solidFill>
                  <a:effectLst/>
                  <a:uLnTx/>
                  <a:uFillTx/>
                  <a:latin typeface="Calibri" panose="020F0502020204030204"/>
                  <a:ea typeface="+mn-ea"/>
                  <a:cs typeface="+mn-cs"/>
                </a:rPr>
                <a:t>B5</a:t>
              </a:r>
            </a:p>
          </p:txBody>
        </p:sp>
        <p:sp>
          <p:nvSpPr>
            <p:cNvPr id="58" name="Rounded Rectangle 57"/>
            <p:cNvSpPr/>
            <p:nvPr/>
          </p:nvSpPr>
          <p:spPr>
            <a:xfrm>
              <a:off x="6238" y="8460"/>
              <a:ext cx="12115" cy="1378"/>
            </a:xfrm>
            <a:prstGeom prst="roundRect">
              <a:avLst/>
            </a:prstGeom>
            <a:gradFill>
              <a:gsLst>
                <a:gs pos="76000">
                  <a:srgbClr val="7B32B2">
                    <a:alpha val="7000"/>
                  </a:srgbClr>
                </a:gs>
                <a:gs pos="100000">
                  <a:srgbClr val="401A5D"/>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err="1">
                  <a:solidFill>
                    <a:srgbClr val="002060"/>
                  </a:solidFill>
                  <a:latin typeface="Times New Roman" panose="02020603050405020304" pitchFamily="18" charset="0"/>
                  <a:cs typeface="Times New Roman" panose="02020603050405020304" pitchFamily="18" charset="0"/>
                </a:rPr>
                <a:t>Kết</a:t>
              </a:r>
              <a:r>
                <a:rPr lang="en-US" sz="3600" b="1">
                  <a:solidFill>
                    <a:srgbClr val="002060"/>
                  </a:solidFill>
                  <a:latin typeface="Times New Roman" panose="02020603050405020304" pitchFamily="18" charset="0"/>
                  <a:cs typeface="Times New Roman" panose="02020603050405020304" pitchFamily="18" charset="0"/>
                </a:rPr>
                <a:t> </a:t>
              </a:r>
              <a:r>
                <a:rPr lang="en-US" sz="3600" b="1" err="1">
                  <a:solidFill>
                    <a:srgbClr val="002060"/>
                  </a:solidFill>
                  <a:latin typeface="Times New Roman" panose="02020603050405020304" pitchFamily="18" charset="0"/>
                  <a:cs typeface="Times New Roman" panose="02020603050405020304" pitchFamily="18" charset="0"/>
                </a:rPr>
                <a:t>luận</a:t>
              </a:r>
              <a:r>
                <a:rPr lang="en-US" sz="3600" b="1">
                  <a:solidFill>
                    <a:srgbClr val="002060"/>
                  </a:solidFill>
                  <a:latin typeface="Times New Roman" panose="02020603050405020304" pitchFamily="18" charset="0"/>
                  <a:cs typeface="Times New Roman" panose="02020603050405020304" pitchFamily="18" charset="0"/>
                </a:rPr>
                <a:t> </a:t>
              </a:r>
              <a:r>
                <a:rPr lang="en-US" sz="3600" b="1" err="1">
                  <a:solidFill>
                    <a:srgbClr val="002060"/>
                  </a:solidFill>
                  <a:latin typeface="Times New Roman" panose="02020603050405020304" pitchFamily="18" charset="0"/>
                  <a:cs typeface="Times New Roman" panose="02020603050405020304" pitchFamily="18" charset="0"/>
                </a:rPr>
                <a:t>và</a:t>
              </a:r>
              <a:r>
                <a:rPr lang="en-US" sz="3600" b="1">
                  <a:solidFill>
                    <a:srgbClr val="002060"/>
                  </a:solidFill>
                  <a:latin typeface="Times New Roman" panose="02020603050405020304" pitchFamily="18" charset="0"/>
                  <a:cs typeface="Times New Roman" panose="02020603050405020304" pitchFamily="18" charset="0"/>
                </a:rPr>
                <a:t> </a:t>
              </a:r>
              <a:r>
                <a:rPr lang="en-US" sz="3600" b="1" err="1">
                  <a:solidFill>
                    <a:srgbClr val="002060"/>
                  </a:solidFill>
                  <a:latin typeface="Times New Roman" panose="02020603050405020304" pitchFamily="18" charset="0"/>
                  <a:cs typeface="Times New Roman" panose="02020603050405020304" pitchFamily="18" charset="0"/>
                </a:rPr>
                <a:t>hình</a:t>
              </a:r>
              <a:r>
                <a:rPr lang="en-US" sz="3600" b="1">
                  <a:solidFill>
                    <a:srgbClr val="002060"/>
                  </a:solidFill>
                  <a:latin typeface="Times New Roman" panose="02020603050405020304" pitchFamily="18" charset="0"/>
                  <a:cs typeface="Times New Roman" panose="02020603050405020304" pitchFamily="18" charset="0"/>
                </a:rPr>
                <a:t> </a:t>
              </a:r>
              <a:r>
                <a:rPr lang="en-US" sz="3600" b="1" err="1">
                  <a:solidFill>
                    <a:srgbClr val="002060"/>
                  </a:solidFill>
                  <a:latin typeface="Times New Roman" panose="02020603050405020304" pitchFamily="18" charset="0"/>
                  <a:cs typeface="Times New Roman" panose="02020603050405020304" pitchFamily="18" charset="0"/>
                </a:rPr>
                <a:t>thành</a:t>
              </a:r>
              <a:r>
                <a:rPr lang="en-US" sz="3600" b="1">
                  <a:solidFill>
                    <a:srgbClr val="002060"/>
                  </a:solidFill>
                  <a:latin typeface="Times New Roman" panose="02020603050405020304" pitchFamily="18" charset="0"/>
                  <a:cs typeface="Times New Roman" panose="02020603050405020304" pitchFamily="18" charset="0"/>
                </a:rPr>
                <a:t> </a:t>
              </a:r>
              <a:r>
                <a:rPr lang="en-US" sz="3600" b="1" err="1">
                  <a:solidFill>
                    <a:srgbClr val="002060"/>
                  </a:solidFill>
                  <a:latin typeface="Times New Roman" panose="02020603050405020304" pitchFamily="18" charset="0"/>
                  <a:cs typeface="Times New Roman" panose="02020603050405020304" pitchFamily="18" charset="0"/>
                </a:rPr>
                <a:t>kiến</a:t>
              </a:r>
              <a:r>
                <a:rPr lang="en-US" sz="3600" b="1">
                  <a:solidFill>
                    <a:srgbClr val="002060"/>
                  </a:solidFill>
                  <a:latin typeface="Times New Roman" panose="02020603050405020304" pitchFamily="18" charset="0"/>
                  <a:cs typeface="Times New Roman" panose="02020603050405020304" pitchFamily="18" charset="0"/>
                </a:rPr>
                <a:t> </a:t>
              </a:r>
              <a:r>
                <a:rPr lang="en-US" sz="3600" b="1" err="1">
                  <a:solidFill>
                    <a:srgbClr val="002060"/>
                  </a:solidFill>
                  <a:latin typeface="Times New Roman" panose="02020603050405020304" pitchFamily="18" charset="0"/>
                  <a:cs typeface="Times New Roman" panose="02020603050405020304" pitchFamily="18" charset="0"/>
                </a:rPr>
                <a:t>thức</a:t>
              </a:r>
              <a:r>
                <a:rPr lang="en-US" sz="3600" b="1">
                  <a:solidFill>
                    <a:srgbClr val="002060"/>
                  </a:solidFill>
                  <a:latin typeface="Times New Roman" panose="02020603050405020304" pitchFamily="18" charset="0"/>
                  <a:cs typeface="Times New Roman" panose="02020603050405020304" pitchFamily="18" charset="0"/>
                </a:rPr>
                <a:t> </a:t>
              </a:r>
              <a:r>
                <a:rPr lang="en-US" sz="3600" b="1" err="1">
                  <a:solidFill>
                    <a:srgbClr val="002060"/>
                  </a:solidFill>
                  <a:latin typeface="Times New Roman" panose="02020603050405020304" pitchFamily="18" charset="0"/>
                  <a:cs typeface="Times New Roman" panose="02020603050405020304" pitchFamily="18" charset="0"/>
                </a:rPr>
                <a:t>mới</a:t>
              </a:r>
              <a:endParaRPr lang="en-US" sz="3600" b="1">
                <a:solidFill>
                  <a:srgbClr val="002060"/>
                </a:solidFill>
                <a:latin typeface="Times New Roman" panose="02020603050405020304" pitchFamily="18" charset="0"/>
                <a:cs typeface="Times New Roman" panose="02020603050405020304" pitchFamily="18" charset="0"/>
              </a:endParaRPr>
            </a:p>
          </p:txBody>
        </p:sp>
      </p:grpSp>
      <p:sp>
        <p:nvSpPr>
          <p:cNvPr id="100" name="Text Box 99"/>
          <p:cNvSpPr txBox="1"/>
          <p:nvPr/>
        </p:nvSpPr>
        <p:spPr>
          <a:xfrm>
            <a:off x="3" y="2053533"/>
            <a:ext cx="11595372" cy="1938992"/>
          </a:xfrm>
          <a:prstGeom prst="rect">
            <a:avLst/>
          </a:prstGeom>
          <a:noFill/>
          <a:ln w="9525">
            <a:noFill/>
          </a:ln>
        </p:spPr>
        <p:txBody>
          <a:bodyPr wrap="square">
            <a:spAutoFit/>
          </a:bodyPr>
          <a:lstStyle/>
          <a:p>
            <a:pPr marL="571500" indent="-571500" algn="just">
              <a:buFontTx/>
              <a:buChar char="-"/>
            </a:pPr>
            <a:r>
              <a:rPr lang="en-US" sz="4000" b="0" smtClean="0">
                <a:solidFill>
                  <a:srgbClr val="FF0000"/>
                </a:solidFill>
                <a:latin typeface="Times New Roman" panose="02020603050405020304" pitchFamily="18" charset="0"/>
              </a:rPr>
              <a:t>GV </a:t>
            </a:r>
            <a:r>
              <a:rPr lang="en-US" sz="4000" b="0" err="1">
                <a:solidFill>
                  <a:srgbClr val="FF0000"/>
                </a:solidFill>
                <a:latin typeface="Times New Roman" panose="02020603050405020304" pitchFamily="18" charset="0"/>
              </a:rPr>
              <a:t>tổ</a:t>
            </a:r>
            <a:r>
              <a:rPr lang="en-US" sz="4000" b="0">
                <a:solidFill>
                  <a:srgbClr val="FF0000"/>
                </a:solidFill>
                <a:latin typeface="Times New Roman" panose="02020603050405020304" pitchFamily="18" charset="0"/>
              </a:rPr>
              <a:t> </a:t>
            </a:r>
            <a:r>
              <a:rPr lang="en-US" sz="4000" b="0" err="1">
                <a:solidFill>
                  <a:srgbClr val="FF0000"/>
                </a:solidFill>
                <a:latin typeface="Times New Roman" panose="02020603050405020304" pitchFamily="18" charset="0"/>
              </a:rPr>
              <a:t>chức</a:t>
            </a:r>
            <a:r>
              <a:rPr lang="en-US" sz="4000" b="0">
                <a:solidFill>
                  <a:srgbClr val="FF0000"/>
                </a:solidFill>
                <a:latin typeface="Times New Roman" panose="02020603050405020304" pitchFamily="18" charset="0"/>
              </a:rPr>
              <a:t> </a:t>
            </a:r>
            <a:r>
              <a:rPr lang="en-US" sz="4000" b="0" err="1">
                <a:solidFill>
                  <a:srgbClr val="FF0000"/>
                </a:solidFill>
                <a:latin typeface="Times New Roman" panose="02020603050405020304" pitchFamily="18" charset="0"/>
              </a:rPr>
              <a:t>cho</a:t>
            </a:r>
            <a:r>
              <a:rPr lang="en-US" sz="4000" b="0">
                <a:solidFill>
                  <a:srgbClr val="FF0000"/>
                </a:solidFill>
                <a:latin typeface="Times New Roman" panose="02020603050405020304" pitchFamily="18" charset="0"/>
              </a:rPr>
              <a:t> </a:t>
            </a:r>
            <a:r>
              <a:rPr lang="en-US" sz="4000" b="0" err="1">
                <a:solidFill>
                  <a:srgbClr val="FF0000"/>
                </a:solidFill>
                <a:latin typeface="Times New Roman" panose="02020603050405020304" pitchFamily="18" charset="0"/>
              </a:rPr>
              <a:t>đại</a:t>
            </a:r>
            <a:r>
              <a:rPr lang="en-US" sz="4000" b="0">
                <a:solidFill>
                  <a:srgbClr val="FF0000"/>
                </a:solidFill>
                <a:latin typeface="Times New Roman" panose="02020603050405020304" pitchFamily="18" charset="0"/>
              </a:rPr>
              <a:t> </a:t>
            </a:r>
            <a:r>
              <a:rPr lang="en-US" sz="4000" b="0" err="1">
                <a:solidFill>
                  <a:srgbClr val="FF0000"/>
                </a:solidFill>
                <a:latin typeface="Times New Roman" panose="02020603050405020304" pitchFamily="18" charset="0"/>
              </a:rPr>
              <a:t>diện</a:t>
            </a:r>
            <a:r>
              <a:rPr lang="en-US" sz="4000" b="0">
                <a:solidFill>
                  <a:srgbClr val="FF0000"/>
                </a:solidFill>
                <a:latin typeface="Times New Roman" panose="02020603050405020304" pitchFamily="18" charset="0"/>
              </a:rPr>
              <a:t> </a:t>
            </a:r>
            <a:r>
              <a:rPr lang="en-US" sz="4000" b="0" err="1">
                <a:solidFill>
                  <a:srgbClr val="FF0000"/>
                </a:solidFill>
                <a:latin typeface="Times New Roman" panose="02020603050405020304" pitchFamily="18" charset="0"/>
              </a:rPr>
              <a:t>các</a:t>
            </a:r>
            <a:r>
              <a:rPr lang="en-US" sz="4000" b="0">
                <a:solidFill>
                  <a:srgbClr val="FF0000"/>
                </a:solidFill>
                <a:latin typeface="Times New Roman" panose="02020603050405020304" pitchFamily="18" charset="0"/>
              </a:rPr>
              <a:t> </a:t>
            </a:r>
            <a:r>
              <a:rPr lang="en-US" sz="4000" b="0" err="1">
                <a:solidFill>
                  <a:srgbClr val="FF0000"/>
                </a:solidFill>
                <a:latin typeface="Times New Roman" panose="02020603050405020304" pitchFamily="18" charset="0"/>
              </a:rPr>
              <a:t>nhóm</a:t>
            </a:r>
            <a:r>
              <a:rPr lang="en-US" sz="4000" b="0">
                <a:solidFill>
                  <a:srgbClr val="FF0000"/>
                </a:solidFill>
                <a:latin typeface="Times New Roman" panose="02020603050405020304" pitchFamily="18" charset="0"/>
              </a:rPr>
              <a:t> HS </a:t>
            </a:r>
            <a:r>
              <a:rPr lang="en-US" sz="4000" b="0" err="1">
                <a:solidFill>
                  <a:srgbClr val="FF0000"/>
                </a:solidFill>
                <a:latin typeface="Times New Roman" panose="02020603050405020304" pitchFamily="18" charset="0"/>
              </a:rPr>
              <a:t>báo</a:t>
            </a:r>
            <a:r>
              <a:rPr lang="en-US" sz="4000" b="0">
                <a:solidFill>
                  <a:srgbClr val="FF0000"/>
                </a:solidFill>
                <a:latin typeface="Times New Roman" panose="02020603050405020304" pitchFamily="18" charset="0"/>
              </a:rPr>
              <a:t> </a:t>
            </a:r>
            <a:r>
              <a:rPr lang="en-US" sz="4000" b="0" err="1">
                <a:solidFill>
                  <a:srgbClr val="FF0000"/>
                </a:solidFill>
                <a:latin typeface="Times New Roman" panose="02020603050405020304" pitchFamily="18" charset="0"/>
              </a:rPr>
              <a:t>cáo</a:t>
            </a:r>
            <a:r>
              <a:rPr lang="en-US" sz="4000" b="0">
                <a:solidFill>
                  <a:srgbClr val="FF0000"/>
                </a:solidFill>
                <a:latin typeface="Times New Roman" panose="02020603050405020304" pitchFamily="18" charset="0"/>
              </a:rPr>
              <a:t> </a:t>
            </a:r>
            <a:r>
              <a:rPr lang="en-US" sz="4000" b="0" err="1">
                <a:solidFill>
                  <a:srgbClr val="FF0000"/>
                </a:solidFill>
                <a:latin typeface="Times New Roman" panose="02020603050405020304" pitchFamily="18" charset="0"/>
              </a:rPr>
              <a:t>các</a:t>
            </a:r>
            <a:r>
              <a:rPr lang="en-US" sz="4000" b="0">
                <a:solidFill>
                  <a:srgbClr val="FF0000"/>
                </a:solidFill>
                <a:latin typeface="Times New Roman" panose="02020603050405020304" pitchFamily="18" charset="0"/>
              </a:rPr>
              <a:t> </a:t>
            </a:r>
            <a:r>
              <a:rPr lang="en-US" sz="4000" b="0" err="1">
                <a:solidFill>
                  <a:srgbClr val="FF0000"/>
                </a:solidFill>
                <a:latin typeface="Times New Roman" panose="02020603050405020304" pitchFamily="18" charset="0"/>
              </a:rPr>
              <a:t>kết</a:t>
            </a:r>
            <a:r>
              <a:rPr lang="en-US" sz="4000" b="0">
                <a:solidFill>
                  <a:srgbClr val="FF0000"/>
                </a:solidFill>
                <a:latin typeface="Times New Roman" panose="02020603050405020304" pitchFamily="18" charset="0"/>
              </a:rPr>
              <a:t> </a:t>
            </a:r>
            <a:r>
              <a:rPr lang="en-US" sz="4000" b="0" err="1">
                <a:solidFill>
                  <a:srgbClr val="FF0000"/>
                </a:solidFill>
                <a:latin typeface="Times New Roman" panose="02020603050405020304" pitchFamily="18" charset="0"/>
              </a:rPr>
              <a:t>quả</a:t>
            </a:r>
            <a:r>
              <a:rPr lang="en-US" sz="4000" b="0">
                <a:solidFill>
                  <a:srgbClr val="FF0000"/>
                </a:solidFill>
                <a:latin typeface="Times New Roman" panose="02020603050405020304" pitchFamily="18" charset="0"/>
              </a:rPr>
              <a:t> </a:t>
            </a:r>
            <a:r>
              <a:rPr lang="en-US" sz="4000" b="0" err="1">
                <a:solidFill>
                  <a:srgbClr val="FF0000"/>
                </a:solidFill>
                <a:latin typeface="Times New Roman" panose="02020603050405020304" pitchFamily="18" charset="0"/>
              </a:rPr>
              <a:t>nghiên</a:t>
            </a:r>
            <a:r>
              <a:rPr lang="en-US" sz="4000" b="0">
                <a:solidFill>
                  <a:srgbClr val="FF0000"/>
                </a:solidFill>
                <a:latin typeface="Times New Roman" panose="02020603050405020304" pitchFamily="18" charset="0"/>
              </a:rPr>
              <a:t> </a:t>
            </a:r>
            <a:r>
              <a:rPr lang="en-US" sz="4000" b="0" err="1">
                <a:solidFill>
                  <a:srgbClr val="FF0000"/>
                </a:solidFill>
                <a:latin typeface="Times New Roman" panose="02020603050405020304" pitchFamily="18" charset="0"/>
              </a:rPr>
              <a:t>cứu</a:t>
            </a:r>
            <a:r>
              <a:rPr lang="en-US" sz="4000" b="0">
                <a:solidFill>
                  <a:srgbClr val="FF0000"/>
                </a:solidFill>
                <a:latin typeface="Times New Roman" panose="02020603050405020304" pitchFamily="18" charset="0"/>
              </a:rPr>
              <a:t> </a:t>
            </a:r>
            <a:r>
              <a:rPr lang="en-US" sz="4000" b="0" err="1">
                <a:solidFill>
                  <a:srgbClr val="FF0000"/>
                </a:solidFill>
                <a:latin typeface="Times New Roman" panose="02020603050405020304" pitchFamily="18" charset="0"/>
              </a:rPr>
              <a:t>và</a:t>
            </a:r>
            <a:r>
              <a:rPr lang="en-US" sz="4000" b="0">
                <a:solidFill>
                  <a:srgbClr val="FF0000"/>
                </a:solidFill>
                <a:latin typeface="Times New Roman" panose="02020603050405020304" pitchFamily="18" charset="0"/>
              </a:rPr>
              <a:t> </a:t>
            </a:r>
            <a:r>
              <a:rPr lang="en-US" sz="4000" b="0" err="1">
                <a:solidFill>
                  <a:srgbClr val="FF0000"/>
                </a:solidFill>
                <a:latin typeface="Times New Roman" panose="02020603050405020304" pitchFamily="18" charset="0"/>
              </a:rPr>
              <a:t>nhận</a:t>
            </a:r>
            <a:r>
              <a:rPr lang="en-US" sz="4000" b="0">
                <a:solidFill>
                  <a:srgbClr val="FF0000"/>
                </a:solidFill>
                <a:latin typeface="Times New Roman" panose="02020603050405020304" pitchFamily="18" charset="0"/>
              </a:rPr>
              <a:t> </a:t>
            </a:r>
            <a:r>
              <a:rPr lang="en-US" sz="4000" b="0" err="1">
                <a:solidFill>
                  <a:srgbClr val="FF0000"/>
                </a:solidFill>
                <a:latin typeface="Times New Roman" panose="02020603050405020304" pitchFamily="18" charset="0"/>
              </a:rPr>
              <a:t>xét</a:t>
            </a:r>
            <a:r>
              <a:rPr lang="en-US" sz="4000" b="0">
                <a:solidFill>
                  <a:srgbClr val="FF0000"/>
                </a:solidFill>
                <a:latin typeface="Times New Roman" panose="02020603050405020304" pitchFamily="18" charset="0"/>
              </a:rPr>
              <a:t> </a:t>
            </a:r>
            <a:r>
              <a:rPr lang="en-US" sz="4000" b="0" err="1">
                <a:solidFill>
                  <a:srgbClr val="FF0000"/>
                </a:solidFill>
                <a:latin typeface="Times New Roman" panose="02020603050405020304" pitchFamily="18" charset="0"/>
              </a:rPr>
              <a:t>kết</a:t>
            </a:r>
            <a:r>
              <a:rPr lang="en-US" sz="4000" b="0">
                <a:solidFill>
                  <a:srgbClr val="FF0000"/>
                </a:solidFill>
                <a:latin typeface="Times New Roman" panose="02020603050405020304" pitchFamily="18" charset="0"/>
              </a:rPr>
              <a:t> </a:t>
            </a:r>
            <a:r>
              <a:rPr lang="en-US" sz="4000" b="0" err="1">
                <a:solidFill>
                  <a:srgbClr val="FF0000"/>
                </a:solidFill>
                <a:latin typeface="Times New Roman" panose="02020603050405020304" pitchFamily="18" charset="0"/>
              </a:rPr>
              <a:t>quả</a:t>
            </a:r>
            <a:r>
              <a:rPr lang="en-US" sz="4000" b="0">
                <a:solidFill>
                  <a:srgbClr val="FF0000"/>
                </a:solidFill>
                <a:latin typeface="Times New Roman" panose="02020603050405020304" pitchFamily="18" charset="0"/>
              </a:rPr>
              <a:t> </a:t>
            </a:r>
            <a:r>
              <a:rPr lang="en-US" sz="4000" b="0" err="1">
                <a:solidFill>
                  <a:srgbClr val="FF0000"/>
                </a:solidFill>
                <a:latin typeface="Times New Roman" panose="02020603050405020304" pitchFamily="18" charset="0"/>
              </a:rPr>
              <a:t>nghiên</a:t>
            </a:r>
            <a:r>
              <a:rPr lang="en-US" sz="4000" b="0">
                <a:solidFill>
                  <a:srgbClr val="FF0000"/>
                </a:solidFill>
                <a:latin typeface="Times New Roman" panose="02020603050405020304" pitchFamily="18" charset="0"/>
              </a:rPr>
              <a:t> </a:t>
            </a:r>
            <a:r>
              <a:rPr lang="en-US" sz="4000" b="0" err="1">
                <a:solidFill>
                  <a:srgbClr val="FF0000"/>
                </a:solidFill>
                <a:latin typeface="Times New Roman" panose="02020603050405020304" pitchFamily="18" charset="0"/>
              </a:rPr>
              <a:t>cứu</a:t>
            </a:r>
            <a:r>
              <a:rPr lang="en-US" sz="4000" b="0">
                <a:solidFill>
                  <a:srgbClr val="000000"/>
                </a:solidFill>
                <a:latin typeface="Times New Roman" panose="02020603050405020304" pitchFamily="18" charset="0"/>
              </a:rPr>
              <a:t> </a:t>
            </a:r>
            <a:r>
              <a:rPr lang="en-US" sz="4000" b="0" err="1">
                <a:solidFill>
                  <a:srgbClr val="000000"/>
                </a:solidFill>
                <a:latin typeface="Times New Roman" panose="02020603050405020304" pitchFamily="18" charset="0"/>
              </a:rPr>
              <a:t>của</a:t>
            </a:r>
            <a:r>
              <a:rPr lang="en-US" sz="4000" b="0">
                <a:solidFill>
                  <a:srgbClr val="000000"/>
                </a:solidFill>
                <a:latin typeface="Times New Roman" panose="02020603050405020304" pitchFamily="18" charset="0"/>
              </a:rPr>
              <a:t> </a:t>
            </a:r>
            <a:r>
              <a:rPr lang="en-US" sz="4000" b="0" err="1">
                <a:solidFill>
                  <a:srgbClr val="000000"/>
                </a:solidFill>
                <a:latin typeface="Times New Roman" panose="02020603050405020304" pitchFamily="18" charset="0"/>
              </a:rPr>
              <a:t>các</a:t>
            </a:r>
            <a:r>
              <a:rPr lang="en-US" sz="4000" b="0">
                <a:solidFill>
                  <a:srgbClr val="000000"/>
                </a:solidFill>
                <a:latin typeface="Times New Roman" panose="02020603050405020304" pitchFamily="18" charset="0"/>
              </a:rPr>
              <a:t> </a:t>
            </a:r>
            <a:r>
              <a:rPr lang="en-US" sz="4000" b="0" err="1">
                <a:solidFill>
                  <a:srgbClr val="000000"/>
                </a:solidFill>
                <a:latin typeface="Times New Roman" panose="02020603050405020304" pitchFamily="18" charset="0"/>
              </a:rPr>
              <a:t>nhóm</a:t>
            </a:r>
            <a:r>
              <a:rPr lang="en-US" sz="4000" b="0">
                <a:solidFill>
                  <a:srgbClr val="000000"/>
                </a:solidFill>
                <a:latin typeface="Times New Roman" panose="02020603050405020304" pitchFamily="18" charset="0"/>
              </a:rPr>
              <a:t> </a:t>
            </a:r>
            <a:r>
              <a:rPr lang="en-US" sz="4000" b="0" smtClean="0">
                <a:solidFill>
                  <a:srgbClr val="000000"/>
                </a:solidFill>
                <a:latin typeface="Times New Roman" panose="02020603050405020304" pitchFamily="18" charset="0"/>
              </a:rPr>
              <a:t>HS khác.</a:t>
            </a:r>
          </a:p>
        </p:txBody>
      </p:sp>
      <p:sp>
        <p:nvSpPr>
          <p:cNvPr id="6" name="Text Box 99"/>
          <p:cNvSpPr txBox="1"/>
          <p:nvPr/>
        </p:nvSpPr>
        <p:spPr>
          <a:xfrm>
            <a:off x="78799" y="4246013"/>
            <a:ext cx="7928732" cy="1908215"/>
          </a:xfrm>
          <a:prstGeom prst="rect">
            <a:avLst/>
          </a:prstGeom>
          <a:noFill/>
          <a:ln w="9525">
            <a:noFill/>
          </a:ln>
        </p:spPr>
        <p:txBody>
          <a:bodyPr wrap="square">
            <a:spAutoFit/>
          </a:bodyPr>
          <a:lstStyle/>
          <a:p>
            <a:pPr algn="just"/>
            <a:endParaRPr lang="en-US" sz="3800" b="0">
              <a:solidFill>
                <a:srgbClr val="000000"/>
              </a:solidFill>
              <a:latin typeface="Times New Roman" panose="02020603050405020304" pitchFamily="18" charset="0"/>
            </a:endParaRPr>
          </a:p>
          <a:p>
            <a:pPr indent="457200" algn="just"/>
            <a:r>
              <a:rPr lang="en-US" sz="4000" b="0">
                <a:latin typeface="Times New Roman" panose="02020603050405020304" pitchFamily="18" charset="0"/>
              </a:rPr>
              <a:t>- GV </a:t>
            </a:r>
            <a:r>
              <a:rPr lang="en-US" sz="4000" b="0" err="1">
                <a:latin typeface="Times New Roman" panose="02020603050405020304" pitchFamily="18" charset="0"/>
              </a:rPr>
              <a:t>nhận</a:t>
            </a:r>
            <a:r>
              <a:rPr lang="en-US" sz="4000" b="0">
                <a:latin typeface="Times New Roman" panose="02020603050405020304" pitchFamily="18" charset="0"/>
              </a:rPr>
              <a:t> </a:t>
            </a:r>
            <a:r>
              <a:rPr lang="en-US" sz="4000" b="0" err="1">
                <a:latin typeface="Times New Roman" panose="02020603050405020304" pitchFamily="18" charset="0"/>
              </a:rPr>
              <a:t>xét</a:t>
            </a:r>
            <a:r>
              <a:rPr lang="en-US" sz="4000" b="0">
                <a:latin typeface="Times New Roman" panose="02020603050405020304" pitchFamily="18" charset="0"/>
              </a:rPr>
              <a:t>, </a:t>
            </a:r>
            <a:r>
              <a:rPr lang="en-US" sz="4000" b="0" err="1">
                <a:latin typeface="Times New Roman" panose="02020603050405020304" pitchFamily="18" charset="0"/>
              </a:rPr>
              <a:t>bổ</a:t>
            </a:r>
            <a:r>
              <a:rPr lang="en-US" sz="4000" b="0">
                <a:latin typeface="Times New Roman" panose="02020603050405020304" pitchFamily="18" charset="0"/>
              </a:rPr>
              <a:t> sung, </a:t>
            </a:r>
            <a:r>
              <a:rPr lang="en-US" sz="4000" b="0" err="1">
                <a:solidFill>
                  <a:srgbClr val="FF0000"/>
                </a:solidFill>
                <a:latin typeface="Times New Roman" panose="02020603050405020304" pitchFamily="18" charset="0"/>
              </a:rPr>
              <a:t>đúc</a:t>
            </a:r>
            <a:r>
              <a:rPr lang="en-US" sz="4000" b="0">
                <a:solidFill>
                  <a:srgbClr val="FF0000"/>
                </a:solidFill>
                <a:latin typeface="Times New Roman" panose="02020603050405020304" pitchFamily="18" charset="0"/>
              </a:rPr>
              <a:t> </a:t>
            </a:r>
            <a:r>
              <a:rPr lang="en-US" sz="4000" b="0" err="1">
                <a:solidFill>
                  <a:srgbClr val="FF0000"/>
                </a:solidFill>
                <a:latin typeface="Times New Roman" panose="02020603050405020304" pitchFamily="18" charset="0"/>
              </a:rPr>
              <a:t>kết</a:t>
            </a:r>
            <a:r>
              <a:rPr lang="en-US" sz="4000" b="0">
                <a:solidFill>
                  <a:srgbClr val="FF0000"/>
                </a:solidFill>
                <a:latin typeface="Times New Roman" panose="02020603050405020304" pitchFamily="18" charset="0"/>
              </a:rPr>
              <a:t> </a:t>
            </a:r>
            <a:r>
              <a:rPr lang="en-US" sz="4000" b="0" err="1">
                <a:solidFill>
                  <a:srgbClr val="FF0000"/>
                </a:solidFill>
                <a:latin typeface="Times New Roman" panose="02020603050405020304" pitchFamily="18" charset="0"/>
              </a:rPr>
              <a:t>hình</a:t>
            </a:r>
            <a:r>
              <a:rPr lang="en-US" sz="4000" b="0">
                <a:solidFill>
                  <a:srgbClr val="FF0000"/>
                </a:solidFill>
                <a:latin typeface="Times New Roman" panose="02020603050405020304" pitchFamily="18" charset="0"/>
              </a:rPr>
              <a:t> </a:t>
            </a:r>
            <a:r>
              <a:rPr lang="en-US" sz="4000" b="0" err="1">
                <a:solidFill>
                  <a:srgbClr val="FF0000"/>
                </a:solidFill>
                <a:latin typeface="Times New Roman" panose="02020603050405020304" pitchFamily="18" charset="0"/>
              </a:rPr>
              <a:t>thành</a:t>
            </a:r>
            <a:r>
              <a:rPr lang="en-US" sz="4000" b="0">
                <a:solidFill>
                  <a:srgbClr val="FF0000"/>
                </a:solidFill>
                <a:latin typeface="Times New Roman" panose="02020603050405020304" pitchFamily="18" charset="0"/>
              </a:rPr>
              <a:t> </a:t>
            </a:r>
            <a:r>
              <a:rPr lang="en-US" sz="4000" b="0" err="1">
                <a:solidFill>
                  <a:srgbClr val="FF0000"/>
                </a:solidFill>
                <a:latin typeface="Times New Roman" panose="02020603050405020304" pitchFamily="18" charset="0"/>
              </a:rPr>
              <a:t>kiến</a:t>
            </a:r>
            <a:r>
              <a:rPr lang="en-US" sz="4000" b="0">
                <a:solidFill>
                  <a:srgbClr val="FF0000"/>
                </a:solidFill>
                <a:latin typeface="Times New Roman" panose="02020603050405020304" pitchFamily="18" charset="0"/>
              </a:rPr>
              <a:t> </a:t>
            </a:r>
            <a:r>
              <a:rPr lang="en-US" sz="4000" b="0" err="1">
                <a:solidFill>
                  <a:srgbClr val="FF0000"/>
                </a:solidFill>
                <a:latin typeface="Times New Roman" panose="02020603050405020304" pitchFamily="18" charset="0"/>
              </a:rPr>
              <a:t>thức</a:t>
            </a:r>
            <a:r>
              <a:rPr lang="en-US" sz="4000" b="0">
                <a:solidFill>
                  <a:srgbClr val="FF0000"/>
                </a:solidFill>
                <a:latin typeface="Times New Roman" panose="02020603050405020304" pitchFamily="18" charset="0"/>
              </a:rPr>
              <a:t> </a:t>
            </a:r>
            <a:r>
              <a:rPr lang="en-US" sz="4000" b="0" err="1">
                <a:solidFill>
                  <a:srgbClr val="FF0000"/>
                </a:solidFill>
                <a:latin typeface="Times New Roman" panose="02020603050405020304" pitchFamily="18" charset="0"/>
              </a:rPr>
              <a:t>mới</a:t>
            </a:r>
            <a:r>
              <a:rPr lang="en-US" sz="4000" b="0">
                <a:solidFill>
                  <a:srgbClr val="FF0000"/>
                </a:solidFill>
                <a:latin typeface="Times New Roman" panose="02020603050405020304" pitchFamily="18" charset="0"/>
              </a:rPr>
              <a:t>.</a:t>
            </a:r>
            <a:endParaRPr lang="en-US" sz="4000">
              <a:solidFill>
                <a:srgbClr val="FF0000"/>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74614" y="3411135"/>
            <a:ext cx="2494585" cy="325097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65"/>
                                        </p:tgtEl>
                                        <p:attrNameLst>
                                          <p:attrName>style.visibility</p:attrName>
                                        </p:attrNameLst>
                                      </p:cBhvr>
                                      <p:to>
                                        <p:strVal val="visible"/>
                                      </p:to>
                                    </p:set>
                                    <p:anim calcmode="lin" valueType="num">
                                      <p:cBhvr>
                                        <p:cTn id="7" dur="1000" fill="hold"/>
                                        <p:tgtEl>
                                          <p:spTgt spid="65"/>
                                        </p:tgtEl>
                                        <p:attrNameLst>
                                          <p:attrName>ppt_x</p:attrName>
                                        </p:attrNameLst>
                                      </p:cBhvr>
                                      <p:tavLst>
                                        <p:tav tm="0">
                                          <p:val>
                                            <p:strVal val="#ppt_x-.2"/>
                                          </p:val>
                                        </p:tav>
                                        <p:tav tm="100000">
                                          <p:val>
                                            <p:strVal val="#ppt_x"/>
                                          </p:val>
                                        </p:tav>
                                      </p:tavLst>
                                    </p:anim>
                                    <p:anim calcmode="lin" valueType="num">
                                      <p:cBhvr>
                                        <p:cTn id="8" dur="1000" fill="hold"/>
                                        <p:tgtEl>
                                          <p:spTgt spid="65"/>
                                        </p:tgtEl>
                                        <p:attrNameLst>
                                          <p:attrName>ppt_y</p:attrName>
                                        </p:attrNameLst>
                                      </p:cBhvr>
                                      <p:tavLst>
                                        <p:tav tm="0">
                                          <p:val>
                                            <p:strVal val="#ppt_y"/>
                                          </p:val>
                                        </p:tav>
                                        <p:tav tm="100000">
                                          <p:val>
                                            <p:strVal val="#ppt_y"/>
                                          </p:val>
                                        </p:tav>
                                      </p:tavLst>
                                    </p:anim>
                                    <p:animEffect transition="in" filter="wipe(right)" prLst="gradientSize: 0.1">
                                      <p:cBhvr>
                                        <p:cTn id="9" dur="1000"/>
                                        <p:tgtEl>
                                          <p:spTgt spid="65"/>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100"/>
                                        </p:tgtEl>
                                        <p:attrNameLst>
                                          <p:attrName>style.visibility</p:attrName>
                                        </p:attrNameLst>
                                      </p:cBhvr>
                                      <p:to>
                                        <p:strVal val="visible"/>
                                      </p:to>
                                    </p:set>
                                    <p:animEffect transition="in" filter="circle(in)">
                                      <p:cBhvr>
                                        <p:cTn id="18" dur="2000"/>
                                        <p:tgtEl>
                                          <p:spTgt spid="100"/>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additive="base">
                                        <p:cTn id="23" dur="500" fill="hold"/>
                                        <p:tgtEl>
                                          <p:spTgt spid="6"/>
                                        </p:tgtEl>
                                        <p:attrNameLst>
                                          <p:attrName>ppt_x</p:attrName>
                                        </p:attrNameLst>
                                      </p:cBhvr>
                                      <p:tavLst>
                                        <p:tav tm="0">
                                          <p:val>
                                            <p:strVal val="#ppt_x"/>
                                          </p:val>
                                        </p:tav>
                                        <p:tav tm="100000">
                                          <p:val>
                                            <p:strVal val="#ppt_x"/>
                                          </p:val>
                                        </p:tav>
                                      </p:tavLst>
                                    </p:anim>
                                    <p:anim calcmode="lin" valueType="num">
                                      <p:cBhvr additive="base">
                                        <p:cTn id="2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ltLang="en-US" b="1" smtClean="0">
                <a:solidFill>
                  <a:srgbClr val="FF0000"/>
                </a:solidFill>
                <a:latin typeface="Times New Roman" panose="02020603050405020304" pitchFamily="18" charset="0"/>
                <a:cs typeface="Times New Roman" panose="02020603050405020304" pitchFamily="18" charset="0"/>
                <a:sym typeface="+mn-ea"/>
              </a:rPr>
              <a:t>S</a:t>
            </a:r>
            <a:r>
              <a:rPr lang="en-US" altLang="en-US" b="1" smtClean="0">
                <a:solidFill>
                  <a:srgbClr val="FF0000"/>
                </a:solidFill>
                <a:latin typeface="Times New Roman" panose="02020603050405020304" pitchFamily="18" charset="0"/>
                <a:cs typeface="Times New Roman" panose="02020603050405020304" pitchFamily="18" charset="0"/>
                <a:sym typeface="+mn-ea"/>
              </a:rPr>
              <a:t>INH HOẠT CHUYÊN MÔN</a:t>
            </a:r>
            <a:r>
              <a:rPr lang="vi-VN" altLang="en-US" b="1" smtClean="0">
                <a:solidFill>
                  <a:srgbClr val="FF0000"/>
                </a:solidFill>
                <a:latin typeface="Times New Roman" panose="02020603050405020304" pitchFamily="18" charset="0"/>
                <a:cs typeface="Times New Roman" panose="02020603050405020304" pitchFamily="18" charset="0"/>
                <a:sym typeface="+mn-ea"/>
              </a:rPr>
              <a:t> </a:t>
            </a:r>
            <a:r>
              <a:rPr lang="en-US" altLang="en-US" b="1" smtClean="0">
                <a:solidFill>
                  <a:srgbClr val="FF0000"/>
                </a:solidFill>
                <a:latin typeface="Times New Roman" panose="02020603050405020304" pitchFamily="18" charset="0"/>
                <a:cs typeface="Times New Roman" panose="02020603050405020304" pitchFamily="18" charset="0"/>
                <a:sym typeface="+mn-ea"/>
              </a:rPr>
              <a:t/>
            </a:r>
            <a:br>
              <a:rPr lang="en-US" altLang="en-US" b="1" smtClean="0">
                <a:solidFill>
                  <a:srgbClr val="FF0000"/>
                </a:solidFill>
                <a:latin typeface="Times New Roman" panose="02020603050405020304" pitchFamily="18" charset="0"/>
                <a:cs typeface="Times New Roman" panose="02020603050405020304" pitchFamily="18" charset="0"/>
                <a:sym typeface="+mn-ea"/>
              </a:rPr>
            </a:br>
            <a:r>
              <a:rPr lang="vi-VN" altLang="en-US" b="1" smtClean="0">
                <a:solidFill>
                  <a:srgbClr val="FF0000"/>
                </a:solidFill>
                <a:latin typeface="Times New Roman" panose="02020603050405020304" pitchFamily="18" charset="0"/>
                <a:cs typeface="Times New Roman" panose="02020603050405020304" pitchFamily="18" charset="0"/>
                <a:sym typeface="+mn-ea"/>
              </a:rPr>
              <a:t>THEO </a:t>
            </a:r>
            <a:r>
              <a:rPr lang="vi-VN" altLang="en-US" b="1">
                <a:solidFill>
                  <a:srgbClr val="FF0000"/>
                </a:solidFill>
                <a:latin typeface="Times New Roman" panose="02020603050405020304" pitchFamily="18" charset="0"/>
                <a:cs typeface="Times New Roman" panose="02020603050405020304" pitchFamily="18" charset="0"/>
                <a:sym typeface="+mn-ea"/>
              </a:rPr>
              <a:t>HƯỚNG </a:t>
            </a:r>
            <a:r>
              <a:rPr lang="vi-VN" altLang="en-US" b="1" smtClean="0">
                <a:solidFill>
                  <a:srgbClr val="FF0000"/>
                </a:solidFill>
                <a:latin typeface="Times New Roman" panose="02020603050405020304" pitchFamily="18" charset="0"/>
                <a:cs typeface="Times New Roman" panose="02020603050405020304" pitchFamily="18" charset="0"/>
                <a:sym typeface="+mn-ea"/>
              </a:rPr>
              <a:t>NGHIÊN </a:t>
            </a:r>
            <a:r>
              <a:rPr lang="vi-VN" altLang="en-US" b="1">
                <a:solidFill>
                  <a:srgbClr val="FF0000"/>
                </a:solidFill>
                <a:latin typeface="Times New Roman" panose="02020603050405020304" pitchFamily="18" charset="0"/>
                <a:cs typeface="Times New Roman" panose="02020603050405020304" pitchFamily="18" charset="0"/>
                <a:sym typeface="+mn-ea"/>
              </a:rPr>
              <a:t>CỨU BÀI HỌC</a:t>
            </a:r>
            <a:endParaRPr lang="en-US"/>
          </a:p>
        </p:txBody>
      </p:sp>
      <p:sp>
        <p:nvSpPr>
          <p:cNvPr id="20" name="Oval 19">
            <a:hlinkClick r:id="" action="ppaction://noaction"/>
          </p:cNvPr>
          <p:cNvSpPr/>
          <p:nvPr/>
        </p:nvSpPr>
        <p:spPr bwMode="auto">
          <a:xfrm>
            <a:off x="721948" y="2610682"/>
            <a:ext cx="1416685" cy="1345565"/>
          </a:xfrm>
          <a:prstGeom prst="ellipse">
            <a:avLst/>
          </a:prstGeom>
          <a:blipFill rotWithShape="0">
            <a:blip r:embed="rId2">
              <a:duotone>
                <a:schemeClr val="lt1">
                  <a:hueOff val="0"/>
                  <a:satOff val="0"/>
                  <a:lumOff val="0"/>
                  <a:alphaOff val="0"/>
                  <a:shade val="20000"/>
                  <a:satMod val="200000"/>
                </a:schemeClr>
                <a:schemeClr val="lt1">
                  <a:hueOff val="0"/>
                  <a:satOff val="0"/>
                  <a:lumOff val="0"/>
                  <a:alphaOff val="0"/>
                  <a:tint val="12000"/>
                  <a:satMod val="190000"/>
                </a:schemeClr>
              </a:duotone>
            </a:blip>
            <a:stretch>
              <a:fillRect/>
            </a:stretch>
          </a:blipFill>
          <a:ln w="25400" cap="sq" cmpd="sng" algn="ctr">
            <a:solidFill>
              <a:srgbClr val="A1AB38">
                <a:hueOff val="0"/>
                <a:satOff val="0"/>
                <a:lumOff val="0"/>
                <a:alphaOff val="0"/>
              </a:srgbClr>
            </a:solidFill>
            <a:prstDash val="solid"/>
          </a:ln>
          <a:effectLst/>
        </p:spPr>
        <p:style>
          <a:lnRef idx="2">
            <a:scrgbClr r="0" g="0" b="0"/>
          </a:lnRef>
          <a:fillRef idx="1">
            <a:scrgbClr r="0" g="0" b="0"/>
          </a:fillRef>
          <a:effectRef idx="0">
            <a:scrgbClr r="0" g="0" b="0"/>
          </a:effectRef>
          <a:fontRef idx="minor">
            <a:schemeClr val="dk1">
              <a:hueOff val="0"/>
              <a:satOff val="0"/>
              <a:lumOff val="0"/>
              <a:alphaOff val="0"/>
            </a:schemeClr>
          </a:fontRef>
        </p:style>
      </p:sp>
      <p:sp>
        <p:nvSpPr>
          <p:cNvPr id="40" name="Oval 39">
            <a:hlinkClick r:id="" action="ppaction://noaction"/>
          </p:cNvPr>
          <p:cNvSpPr/>
          <p:nvPr/>
        </p:nvSpPr>
        <p:spPr>
          <a:xfrm>
            <a:off x="824531" y="4634824"/>
            <a:ext cx="1314100" cy="1285462"/>
          </a:xfrm>
          <a:prstGeom prst="ellipse">
            <a:avLst/>
          </a:prstGeom>
          <a:blipFill rotWithShape="0">
            <a:blip r:embed="rId3">
              <a:duotone>
                <a:schemeClr val="lt1">
                  <a:hueOff val="0"/>
                  <a:satOff val="0"/>
                  <a:lumOff val="0"/>
                  <a:alphaOff val="0"/>
                  <a:shade val="20000"/>
                  <a:satMod val="200000"/>
                </a:schemeClr>
                <a:schemeClr val="lt1">
                  <a:hueOff val="0"/>
                  <a:satOff val="0"/>
                  <a:lumOff val="0"/>
                  <a:alphaOff val="0"/>
                  <a:tint val="12000"/>
                  <a:satMod val="190000"/>
                </a:schemeClr>
              </a:duotone>
            </a:blip>
            <a:stretch>
              <a:fillRect/>
            </a:stretch>
          </a:blipFill>
          <a:ln w="25400" cap="sq" cmpd="sng" algn="ctr">
            <a:solidFill>
              <a:srgbClr val="A1AB38">
                <a:hueOff val="2745124"/>
                <a:satOff val="-2211"/>
                <a:lumOff val="2778"/>
                <a:alphaOff val="0"/>
              </a:srgbClr>
            </a:solidFill>
            <a:prstDash val="solid"/>
          </a:ln>
          <a:effectLst/>
        </p:spPr>
        <p:style>
          <a:lnRef idx="2">
            <a:scrgbClr r="0" g="0" b="0"/>
          </a:lnRef>
          <a:fillRef idx="1">
            <a:scrgbClr r="0" g="0" b="0"/>
          </a:fillRef>
          <a:effectRef idx="0">
            <a:scrgbClr r="0" g="0" b="0"/>
          </a:effectRef>
          <a:fontRef idx="minor">
            <a:schemeClr val="dk1">
              <a:hueOff val="0"/>
              <a:satOff val="0"/>
              <a:lumOff val="0"/>
              <a:alphaOff val="0"/>
            </a:schemeClr>
          </a:fontRef>
        </p:style>
      </p:sp>
      <p:grpSp>
        <p:nvGrpSpPr>
          <p:cNvPr id="28" name="Group 27"/>
          <p:cNvGrpSpPr/>
          <p:nvPr/>
        </p:nvGrpSpPr>
        <p:grpSpPr>
          <a:xfrm>
            <a:off x="2374216" y="2610674"/>
            <a:ext cx="9509125" cy="1266825"/>
            <a:chOff x="4576" y="2883"/>
            <a:chExt cx="13496" cy="1995"/>
          </a:xfrm>
        </p:grpSpPr>
        <p:sp>
          <p:nvSpPr>
            <p:cNvPr id="24" name="Rounded Rectangle 23"/>
            <p:cNvSpPr/>
            <p:nvPr/>
          </p:nvSpPr>
          <p:spPr>
            <a:xfrm>
              <a:off x="4576" y="2883"/>
              <a:ext cx="13496" cy="199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 Box 24"/>
            <p:cNvSpPr txBox="1"/>
            <p:nvPr/>
          </p:nvSpPr>
          <p:spPr>
            <a:xfrm>
              <a:off x="4810" y="3136"/>
              <a:ext cx="13027" cy="1454"/>
            </a:xfrm>
            <a:prstGeom prst="rect">
              <a:avLst/>
            </a:prstGeom>
            <a:noFill/>
          </p:spPr>
          <p:txBody>
            <a:bodyPr wrap="square" rtlCol="0">
              <a:spAutoFit/>
            </a:bodyPr>
            <a:lstStyle/>
            <a:p>
              <a:r>
                <a:rPr lang="en-US" altLang="vi-VN" sz="5400">
                  <a:latin typeface="Times New Roman" panose="02020603050405020304" pitchFamily="18" charset="0"/>
                  <a:cs typeface="Times New Roman" panose="02020603050405020304" pitchFamily="18" charset="0"/>
                </a:rPr>
                <a:t>SHCM theo hướng NCBH</a:t>
              </a:r>
              <a:r>
                <a:rPr lang="vi-VN" altLang="en-US" sz="5400">
                  <a:latin typeface="Times New Roman" panose="02020603050405020304" pitchFamily="18" charset="0"/>
                  <a:cs typeface="Times New Roman" panose="02020603050405020304" pitchFamily="18" charset="0"/>
                </a:rPr>
                <a:t> là gì?</a:t>
              </a:r>
            </a:p>
          </p:txBody>
        </p:sp>
      </p:grpSp>
      <p:grpSp>
        <p:nvGrpSpPr>
          <p:cNvPr id="29" name="Group 28"/>
          <p:cNvGrpSpPr/>
          <p:nvPr/>
        </p:nvGrpSpPr>
        <p:grpSpPr>
          <a:xfrm>
            <a:off x="2374215" y="4817299"/>
            <a:ext cx="3808956" cy="1102995"/>
            <a:chOff x="4599" y="5555"/>
            <a:chExt cx="13544" cy="1737"/>
          </a:xfrm>
        </p:grpSpPr>
        <p:sp>
          <p:nvSpPr>
            <p:cNvPr id="26" name="Rounded Rectangle 25"/>
            <p:cNvSpPr/>
            <p:nvPr/>
          </p:nvSpPr>
          <p:spPr>
            <a:xfrm>
              <a:off x="4599" y="5555"/>
              <a:ext cx="13544" cy="17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 Box 26"/>
            <p:cNvSpPr txBox="1"/>
            <p:nvPr/>
          </p:nvSpPr>
          <p:spPr>
            <a:xfrm>
              <a:off x="4810" y="5706"/>
              <a:ext cx="11478" cy="1454"/>
            </a:xfrm>
            <a:prstGeom prst="rect">
              <a:avLst/>
            </a:prstGeom>
            <a:noFill/>
          </p:spPr>
          <p:txBody>
            <a:bodyPr wrap="square" rtlCol="0">
              <a:spAutoFit/>
            </a:bodyPr>
            <a:lstStyle/>
            <a:p>
              <a:r>
                <a:rPr lang="vi-VN" altLang="en-US" sz="5400">
                  <a:latin typeface="Times New Roman" panose="02020603050405020304" pitchFamily="18" charset="0"/>
                  <a:cs typeface="Times New Roman" panose="02020603050405020304" pitchFamily="18" charset="0"/>
                </a:rPr>
                <a:t>Nội dung </a:t>
              </a:r>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613955" y="209007"/>
            <a:ext cx="11116492" cy="1371600"/>
          </a:xfrm>
          <a:prstGeom prst="roundRect">
            <a:avLst/>
          </a:prstGeom>
          <a:solidFill>
            <a:schemeClr val="bg1"/>
          </a:solid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smtClean="0">
                <a:solidFill>
                  <a:schemeClr val="tx1"/>
                </a:solidFill>
                <a:sym typeface="+mn-ea"/>
              </a:rPr>
              <a:t>SHCM </a:t>
            </a:r>
            <a:r>
              <a:rPr lang="en-US" sz="3200" err="1" smtClean="0">
                <a:solidFill>
                  <a:schemeClr val="tx1"/>
                </a:solidFill>
                <a:sym typeface="+mn-ea"/>
              </a:rPr>
              <a:t>theo</a:t>
            </a:r>
            <a:r>
              <a:rPr lang="en-US" sz="3200" smtClean="0">
                <a:solidFill>
                  <a:schemeClr val="tx1"/>
                </a:solidFill>
                <a:sym typeface="+mn-ea"/>
              </a:rPr>
              <a:t> </a:t>
            </a:r>
            <a:r>
              <a:rPr lang="en-US" sz="3200" err="1" smtClean="0">
                <a:solidFill>
                  <a:schemeClr val="tx1"/>
                </a:solidFill>
                <a:sym typeface="+mn-ea"/>
              </a:rPr>
              <a:t>hướng</a:t>
            </a:r>
            <a:r>
              <a:rPr lang="en-US" sz="3200" smtClean="0">
                <a:solidFill>
                  <a:schemeClr val="tx1"/>
                </a:solidFill>
                <a:sym typeface="+mn-ea"/>
              </a:rPr>
              <a:t> NCBH </a:t>
            </a:r>
            <a:r>
              <a:rPr lang="en-US" sz="3200" err="1">
                <a:solidFill>
                  <a:srgbClr val="FF0000"/>
                </a:solidFill>
                <a:sym typeface="+mn-ea"/>
              </a:rPr>
              <a:t>là</a:t>
            </a:r>
            <a:r>
              <a:rPr lang="en-US" sz="3200">
                <a:solidFill>
                  <a:srgbClr val="FF0000"/>
                </a:solidFill>
                <a:sym typeface="+mn-ea"/>
              </a:rPr>
              <a:t> </a:t>
            </a:r>
            <a:r>
              <a:rPr lang="en-US" sz="3200" err="1">
                <a:solidFill>
                  <a:srgbClr val="FF0000"/>
                </a:solidFill>
                <a:sym typeface="+mn-ea"/>
              </a:rPr>
              <a:t>hoạt</a:t>
            </a:r>
            <a:r>
              <a:rPr lang="en-US" sz="3200">
                <a:solidFill>
                  <a:srgbClr val="FF0000"/>
                </a:solidFill>
                <a:sym typeface="+mn-ea"/>
              </a:rPr>
              <a:t> </a:t>
            </a:r>
            <a:r>
              <a:rPr lang="en-US" sz="3200" err="1">
                <a:solidFill>
                  <a:srgbClr val="FF0000"/>
                </a:solidFill>
                <a:sym typeface="+mn-ea"/>
              </a:rPr>
              <a:t>động</a:t>
            </a:r>
            <a:r>
              <a:rPr lang="en-US" sz="3200">
                <a:solidFill>
                  <a:srgbClr val="FF0000"/>
                </a:solidFill>
                <a:sym typeface="+mn-ea"/>
              </a:rPr>
              <a:t> </a:t>
            </a:r>
            <a:r>
              <a:rPr lang="en-US" sz="3200" smtClean="0">
                <a:solidFill>
                  <a:srgbClr val="FF0000"/>
                </a:solidFill>
                <a:sym typeface="+mn-ea"/>
              </a:rPr>
              <a:t>SHCM </a:t>
            </a:r>
            <a:r>
              <a:rPr lang="en-US" sz="3200" err="1" smtClean="0">
                <a:solidFill>
                  <a:srgbClr val="FF0000"/>
                </a:solidFill>
                <a:sym typeface="+mn-ea"/>
              </a:rPr>
              <a:t>trong</a:t>
            </a:r>
            <a:r>
              <a:rPr lang="en-US" sz="3200" smtClean="0">
                <a:solidFill>
                  <a:srgbClr val="FF0000"/>
                </a:solidFill>
                <a:sym typeface="+mn-ea"/>
              </a:rPr>
              <a:t> </a:t>
            </a:r>
            <a:r>
              <a:rPr lang="en-US" sz="3200" err="1">
                <a:solidFill>
                  <a:srgbClr val="FF0000"/>
                </a:solidFill>
                <a:sym typeface="+mn-ea"/>
              </a:rPr>
              <a:t>đó</a:t>
            </a:r>
            <a:r>
              <a:rPr lang="en-US" sz="3200">
                <a:solidFill>
                  <a:srgbClr val="FF0000"/>
                </a:solidFill>
                <a:sym typeface="+mn-ea"/>
              </a:rPr>
              <a:t> </a:t>
            </a:r>
            <a:r>
              <a:rPr lang="en-US" sz="3200" smtClean="0">
                <a:solidFill>
                  <a:srgbClr val="FF0000"/>
                </a:solidFill>
                <a:sym typeface="+mn-ea"/>
              </a:rPr>
              <a:t>GV </a:t>
            </a:r>
            <a:r>
              <a:rPr lang="en-US" sz="3200" err="1" smtClean="0">
                <a:solidFill>
                  <a:srgbClr val="FF0000"/>
                </a:solidFill>
                <a:sym typeface="+mn-ea"/>
              </a:rPr>
              <a:t>tập</a:t>
            </a:r>
            <a:r>
              <a:rPr lang="en-US" sz="3200" smtClean="0">
                <a:solidFill>
                  <a:srgbClr val="FF0000"/>
                </a:solidFill>
                <a:sym typeface="+mn-ea"/>
              </a:rPr>
              <a:t> </a:t>
            </a:r>
            <a:r>
              <a:rPr lang="en-US" sz="3200" err="1">
                <a:solidFill>
                  <a:srgbClr val="FF0000"/>
                </a:solidFill>
                <a:sym typeface="+mn-ea"/>
              </a:rPr>
              <a:t>trung</a:t>
            </a:r>
            <a:r>
              <a:rPr lang="en-US" sz="3200">
                <a:solidFill>
                  <a:srgbClr val="FF0000"/>
                </a:solidFill>
                <a:sym typeface="+mn-ea"/>
              </a:rPr>
              <a:t> </a:t>
            </a:r>
            <a:r>
              <a:rPr lang="en-US" sz="3200" err="1">
                <a:solidFill>
                  <a:srgbClr val="FF0000"/>
                </a:solidFill>
                <a:sym typeface="+mn-ea"/>
              </a:rPr>
              <a:t>phân</a:t>
            </a:r>
            <a:r>
              <a:rPr lang="en-US" sz="3200">
                <a:solidFill>
                  <a:srgbClr val="FF0000"/>
                </a:solidFill>
                <a:sym typeface="+mn-ea"/>
              </a:rPr>
              <a:t> </a:t>
            </a:r>
            <a:r>
              <a:rPr lang="en-US" sz="3200" err="1">
                <a:solidFill>
                  <a:srgbClr val="FF0000"/>
                </a:solidFill>
                <a:sym typeface="+mn-ea"/>
              </a:rPr>
              <a:t>tích</a:t>
            </a:r>
            <a:r>
              <a:rPr lang="en-US" sz="3200">
                <a:solidFill>
                  <a:srgbClr val="FF0000"/>
                </a:solidFill>
                <a:sym typeface="+mn-ea"/>
              </a:rPr>
              <a:t> </a:t>
            </a:r>
            <a:r>
              <a:rPr lang="en-US" sz="3200" err="1">
                <a:solidFill>
                  <a:srgbClr val="FF0000"/>
                </a:solidFill>
                <a:sym typeface="+mn-ea"/>
              </a:rPr>
              <a:t>các</a:t>
            </a:r>
            <a:r>
              <a:rPr lang="en-US" sz="3200">
                <a:solidFill>
                  <a:srgbClr val="FF0000"/>
                </a:solidFill>
                <a:sym typeface="+mn-ea"/>
              </a:rPr>
              <a:t> </a:t>
            </a:r>
            <a:r>
              <a:rPr lang="en-US" sz="3200" err="1">
                <a:solidFill>
                  <a:srgbClr val="FF0000"/>
                </a:solidFill>
                <a:sym typeface="+mn-ea"/>
              </a:rPr>
              <a:t>vấn</a:t>
            </a:r>
            <a:r>
              <a:rPr lang="en-US" sz="3200">
                <a:solidFill>
                  <a:srgbClr val="FF0000"/>
                </a:solidFill>
                <a:sym typeface="+mn-ea"/>
              </a:rPr>
              <a:t> </a:t>
            </a:r>
            <a:r>
              <a:rPr lang="en-US" sz="3200" err="1">
                <a:solidFill>
                  <a:srgbClr val="FF0000"/>
                </a:solidFill>
                <a:sym typeface="+mn-ea"/>
              </a:rPr>
              <a:t>đề</a:t>
            </a:r>
            <a:r>
              <a:rPr lang="en-US" sz="3200">
                <a:solidFill>
                  <a:srgbClr val="FF0000"/>
                </a:solidFill>
                <a:sym typeface="+mn-ea"/>
              </a:rPr>
              <a:t> </a:t>
            </a:r>
            <a:r>
              <a:rPr lang="en-US" sz="3200" err="1">
                <a:solidFill>
                  <a:srgbClr val="FF0000"/>
                </a:solidFill>
                <a:sym typeface="+mn-ea"/>
              </a:rPr>
              <a:t>liên</a:t>
            </a:r>
            <a:r>
              <a:rPr lang="en-US" sz="3200">
                <a:solidFill>
                  <a:srgbClr val="FF0000"/>
                </a:solidFill>
                <a:sym typeface="+mn-ea"/>
              </a:rPr>
              <a:t> </a:t>
            </a:r>
            <a:r>
              <a:rPr lang="en-US" sz="3200" err="1">
                <a:solidFill>
                  <a:srgbClr val="FF0000"/>
                </a:solidFill>
                <a:sym typeface="+mn-ea"/>
              </a:rPr>
              <a:t>quan</a:t>
            </a:r>
            <a:r>
              <a:rPr lang="en-US" sz="3200">
                <a:solidFill>
                  <a:srgbClr val="FF0000"/>
                </a:solidFill>
                <a:sym typeface="+mn-ea"/>
              </a:rPr>
              <a:t> </a:t>
            </a:r>
            <a:r>
              <a:rPr lang="en-US" sz="3200" err="1">
                <a:solidFill>
                  <a:srgbClr val="FF0000"/>
                </a:solidFill>
                <a:sym typeface="+mn-ea"/>
              </a:rPr>
              <a:t>đến</a:t>
            </a:r>
            <a:r>
              <a:rPr lang="en-US" sz="3200">
                <a:solidFill>
                  <a:srgbClr val="FF0000"/>
                </a:solidFill>
                <a:sym typeface="+mn-ea"/>
              </a:rPr>
              <a:t> </a:t>
            </a:r>
            <a:r>
              <a:rPr lang="en-US" sz="3200" err="1">
                <a:solidFill>
                  <a:srgbClr val="FF0000"/>
                </a:solidFill>
                <a:sym typeface="+mn-ea"/>
              </a:rPr>
              <a:t>người</a:t>
            </a:r>
            <a:r>
              <a:rPr lang="en-US" sz="3200">
                <a:solidFill>
                  <a:srgbClr val="FF0000"/>
                </a:solidFill>
                <a:sym typeface="+mn-ea"/>
              </a:rPr>
              <a:t> </a:t>
            </a:r>
            <a:r>
              <a:rPr lang="en-US" sz="3200" err="1">
                <a:solidFill>
                  <a:srgbClr val="FF0000"/>
                </a:solidFill>
                <a:sym typeface="+mn-ea"/>
              </a:rPr>
              <a:t>học</a:t>
            </a:r>
            <a:endParaRPr lang="en-US"/>
          </a:p>
        </p:txBody>
      </p:sp>
      <p:sp>
        <p:nvSpPr>
          <p:cNvPr id="3" name="Rounded Rectangle 2"/>
          <p:cNvSpPr/>
          <p:nvPr/>
        </p:nvSpPr>
        <p:spPr>
          <a:xfrm>
            <a:off x="142877" y="2743215"/>
            <a:ext cx="3114675" cy="3370217"/>
          </a:xfrm>
          <a:prstGeom prst="roundRect">
            <a:avLst/>
          </a:prstGeom>
          <a:solidFill>
            <a:srgbClr val="CC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fontAlgn="base">
              <a:spcBef>
                <a:spcPct val="20000"/>
              </a:spcBef>
              <a:spcAft>
                <a:spcPct val="0"/>
              </a:spcAft>
            </a:pPr>
            <a:r>
              <a:rPr lang="en-US" sz="3200" smtClean="0">
                <a:solidFill>
                  <a:srgbClr val="000000"/>
                </a:solidFill>
              </a:rPr>
              <a:t>HS </a:t>
            </a:r>
            <a:r>
              <a:rPr lang="en-US" sz="3200" err="1" smtClean="0">
                <a:solidFill>
                  <a:srgbClr val="000000"/>
                </a:solidFill>
              </a:rPr>
              <a:t>học</a:t>
            </a:r>
            <a:r>
              <a:rPr lang="en-US" sz="3200" smtClean="0">
                <a:solidFill>
                  <a:srgbClr val="000000"/>
                </a:solidFill>
              </a:rPr>
              <a:t> </a:t>
            </a:r>
            <a:br>
              <a:rPr lang="en-US" sz="3200" smtClean="0">
                <a:solidFill>
                  <a:srgbClr val="000000"/>
                </a:solidFill>
              </a:rPr>
            </a:br>
            <a:r>
              <a:rPr lang="en-US" sz="3200" smtClean="0">
                <a:solidFill>
                  <a:srgbClr val="000000"/>
                </a:solidFill>
              </a:rPr>
              <a:t>thế </a:t>
            </a:r>
            <a:r>
              <a:rPr lang="en-US" sz="3200" err="1" smtClean="0">
                <a:solidFill>
                  <a:srgbClr val="000000"/>
                </a:solidFill>
              </a:rPr>
              <a:t>nào</a:t>
            </a:r>
            <a:r>
              <a:rPr lang="en-US" sz="3200" smtClean="0">
                <a:solidFill>
                  <a:srgbClr val="000000"/>
                </a:solidFill>
              </a:rPr>
              <a:t>? </a:t>
            </a:r>
            <a:br>
              <a:rPr lang="en-US" sz="3200" smtClean="0">
                <a:solidFill>
                  <a:srgbClr val="000000"/>
                </a:solidFill>
              </a:rPr>
            </a:br>
            <a:r>
              <a:rPr lang="en-US" sz="3200" smtClean="0">
                <a:solidFill>
                  <a:srgbClr val="000000"/>
                </a:solidFill>
              </a:rPr>
              <a:t>HS </a:t>
            </a:r>
            <a:r>
              <a:rPr lang="en-US" sz="3200" err="1" smtClean="0">
                <a:solidFill>
                  <a:srgbClr val="000000"/>
                </a:solidFill>
              </a:rPr>
              <a:t>đang</a:t>
            </a:r>
            <a:r>
              <a:rPr lang="en-US" sz="3200" smtClean="0">
                <a:solidFill>
                  <a:srgbClr val="000000"/>
                </a:solidFill>
              </a:rPr>
              <a:t> </a:t>
            </a:r>
            <a:r>
              <a:rPr lang="en-US" sz="3200" err="1" smtClean="0">
                <a:solidFill>
                  <a:srgbClr val="000000"/>
                </a:solidFill>
              </a:rPr>
              <a:t>gặp</a:t>
            </a:r>
            <a:r>
              <a:rPr lang="en-US" sz="3200" smtClean="0">
                <a:solidFill>
                  <a:srgbClr val="000000"/>
                </a:solidFill>
              </a:rPr>
              <a:t> </a:t>
            </a:r>
            <a:r>
              <a:rPr lang="en-US" sz="3200" err="1" smtClean="0">
                <a:solidFill>
                  <a:srgbClr val="000000"/>
                </a:solidFill>
              </a:rPr>
              <a:t>khó</a:t>
            </a:r>
            <a:r>
              <a:rPr lang="en-US" sz="3200" smtClean="0">
                <a:solidFill>
                  <a:srgbClr val="000000"/>
                </a:solidFill>
              </a:rPr>
              <a:t> </a:t>
            </a:r>
            <a:r>
              <a:rPr lang="en-US" sz="3200" err="1" smtClean="0">
                <a:solidFill>
                  <a:srgbClr val="000000"/>
                </a:solidFill>
              </a:rPr>
              <a:t>khăn</a:t>
            </a:r>
            <a:r>
              <a:rPr lang="en-US" sz="3200" smtClean="0">
                <a:solidFill>
                  <a:srgbClr val="000000"/>
                </a:solidFill>
              </a:rPr>
              <a:t> </a:t>
            </a:r>
            <a:r>
              <a:rPr lang="en-US" sz="3200" err="1" smtClean="0">
                <a:solidFill>
                  <a:srgbClr val="000000"/>
                </a:solidFill>
              </a:rPr>
              <a:t>gì</a:t>
            </a:r>
            <a:r>
              <a:rPr lang="en-US" sz="3200" smtClean="0">
                <a:solidFill>
                  <a:srgbClr val="000000"/>
                </a:solidFill>
              </a:rPr>
              <a:t> </a:t>
            </a:r>
            <a:r>
              <a:rPr lang="en-US" sz="3200" err="1" smtClean="0">
                <a:solidFill>
                  <a:srgbClr val="000000"/>
                </a:solidFill>
              </a:rPr>
              <a:t>trong</a:t>
            </a:r>
            <a:r>
              <a:rPr lang="en-US" sz="3200" smtClean="0">
                <a:solidFill>
                  <a:srgbClr val="000000"/>
                </a:solidFill>
              </a:rPr>
              <a:t> </a:t>
            </a:r>
            <a:r>
              <a:rPr lang="en-US" sz="3200" err="1" smtClean="0">
                <a:solidFill>
                  <a:srgbClr val="000000"/>
                </a:solidFill>
              </a:rPr>
              <a:t>học</a:t>
            </a:r>
            <a:r>
              <a:rPr lang="en-US" sz="3200" smtClean="0">
                <a:solidFill>
                  <a:srgbClr val="000000"/>
                </a:solidFill>
              </a:rPr>
              <a:t> </a:t>
            </a:r>
            <a:r>
              <a:rPr lang="en-US" sz="3200" err="1" smtClean="0">
                <a:solidFill>
                  <a:srgbClr val="000000"/>
                </a:solidFill>
              </a:rPr>
              <a:t>tập</a:t>
            </a:r>
            <a:r>
              <a:rPr lang="en-US" sz="3200" smtClean="0">
                <a:solidFill>
                  <a:srgbClr val="000000"/>
                </a:solidFill>
              </a:rPr>
              <a:t>? </a:t>
            </a:r>
            <a:endParaRPr lang="en-US" sz="3200">
              <a:solidFill>
                <a:srgbClr val="000000"/>
              </a:solidFill>
            </a:endParaRPr>
          </a:p>
        </p:txBody>
      </p:sp>
      <p:sp>
        <p:nvSpPr>
          <p:cNvPr id="4" name="Rounded Rectangle 3"/>
          <p:cNvSpPr/>
          <p:nvPr/>
        </p:nvSpPr>
        <p:spPr>
          <a:xfrm>
            <a:off x="3546439" y="2743215"/>
            <a:ext cx="5451567" cy="3370217"/>
          </a:xfrm>
          <a:prstGeom prst="roundRect">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err="1">
                <a:solidFill>
                  <a:srgbClr val="000000"/>
                </a:solidFill>
              </a:rPr>
              <a:t>Nội</a:t>
            </a:r>
            <a:r>
              <a:rPr lang="en-US" sz="3200">
                <a:solidFill>
                  <a:srgbClr val="000000"/>
                </a:solidFill>
              </a:rPr>
              <a:t> dung </a:t>
            </a:r>
            <a:r>
              <a:rPr lang="en-US" sz="3200" err="1">
                <a:solidFill>
                  <a:srgbClr val="000000"/>
                </a:solidFill>
              </a:rPr>
              <a:t>và</a:t>
            </a:r>
            <a:r>
              <a:rPr lang="en-US" sz="3200">
                <a:solidFill>
                  <a:srgbClr val="000000"/>
                </a:solidFill>
              </a:rPr>
              <a:t> </a:t>
            </a:r>
            <a:r>
              <a:rPr lang="en-US" sz="3200" err="1">
                <a:solidFill>
                  <a:srgbClr val="000000"/>
                </a:solidFill>
              </a:rPr>
              <a:t>phương</a:t>
            </a:r>
            <a:r>
              <a:rPr lang="en-US" sz="3200">
                <a:solidFill>
                  <a:srgbClr val="000000"/>
                </a:solidFill>
              </a:rPr>
              <a:t> </a:t>
            </a:r>
            <a:r>
              <a:rPr lang="en-US" sz="3200" err="1">
                <a:solidFill>
                  <a:srgbClr val="000000"/>
                </a:solidFill>
              </a:rPr>
              <a:t>pháp</a:t>
            </a:r>
            <a:r>
              <a:rPr lang="en-US" sz="3200">
                <a:solidFill>
                  <a:srgbClr val="000000"/>
                </a:solidFill>
              </a:rPr>
              <a:t> </a:t>
            </a:r>
            <a:r>
              <a:rPr lang="en-US" sz="3200" err="1">
                <a:solidFill>
                  <a:srgbClr val="000000"/>
                </a:solidFill>
              </a:rPr>
              <a:t>dạy</a:t>
            </a:r>
            <a:r>
              <a:rPr lang="en-US" sz="3200">
                <a:solidFill>
                  <a:srgbClr val="000000"/>
                </a:solidFill>
              </a:rPr>
              <a:t> </a:t>
            </a:r>
            <a:r>
              <a:rPr lang="en-US" sz="3200" err="1">
                <a:solidFill>
                  <a:srgbClr val="000000"/>
                </a:solidFill>
              </a:rPr>
              <a:t>học</a:t>
            </a:r>
            <a:r>
              <a:rPr lang="en-US" sz="3200">
                <a:solidFill>
                  <a:srgbClr val="000000"/>
                </a:solidFill>
              </a:rPr>
              <a:t> </a:t>
            </a:r>
            <a:r>
              <a:rPr lang="en-US" sz="3200" err="1">
                <a:solidFill>
                  <a:srgbClr val="000000"/>
                </a:solidFill>
              </a:rPr>
              <a:t>có</a:t>
            </a:r>
            <a:r>
              <a:rPr lang="en-US" sz="3200">
                <a:solidFill>
                  <a:srgbClr val="000000"/>
                </a:solidFill>
              </a:rPr>
              <a:t> </a:t>
            </a:r>
            <a:r>
              <a:rPr lang="en-US" sz="3200" err="1">
                <a:solidFill>
                  <a:srgbClr val="000000"/>
                </a:solidFill>
              </a:rPr>
              <a:t>phù</a:t>
            </a:r>
            <a:r>
              <a:rPr lang="en-US" sz="3200">
                <a:solidFill>
                  <a:srgbClr val="000000"/>
                </a:solidFill>
              </a:rPr>
              <a:t> </a:t>
            </a:r>
            <a:r>
              <a:rPr lang="en-US" sz="3200" err="1">
                <a:solidFill>
                  <a:srgbClr val="000000"/>
                </a:solidFill>
              </a:rPr>
              <a:t>hợp</a:t>
            </a:r>
            <a:r>
              <a:rPr lang="en-US" sz="3200">
                <a:solidFill>
                  <a:srgbClr val="000000"/>
                </a:solidFill>
              </a:rPr>
              <a:t>, </a:t>
            </a:r>
            <a:r>
              <a:rPr lang="en-US" sz="3200" smtClean="0">
                <a:solidFill>
                  <a:srgbClr val="000000"/>
                </a:solidFill>
              </a:rPr>
              <a:t/>
            </a:r>
            <a:br>
              <a:rPr lang="en-US" sz="3200" smtClean="0">
                <a:solidFill>
                  <a:srgbClr val="000000"/>
                </a:solidFill>
              </a:rPr>
            </a:br>
            <a:r>
              <a:rPr lang="en-US" sz="3200" err="1" smtClean="0">
                <a:solidFill>
                  <a:srgbClr val="000000"/>
                </a:solidFill>
              </a:rPr>
              <a:t>có</a:t>
            </a:r>
            <a:r>
              <a:rPr lang="en-US" sz="3200" smtClean="0">
                <a:solidFill>
                  <a:srgbClr val="000000"/>
                </a:solidFill>
              </a:rPr>
              <a:t> </a:t>
            </a:r>
            <a:r>
              <a:rPr lang="en-US" sz="3200" err="1">
                <a:solidFill>
                  <a:srgbClr val="000000"/>
                </a:solidFill>
              </a:rPr>
              <a:t>gây</a:t>
            </a:r>
            <a:r>
              <a:rPr lang="en-US" sz="3200">
                <a:solidFill>
                  <a:srgbClr val="000000"/>
                </a:solidFill>
              </a:rPr>
              <a:t> </a:t>
            </a:r>
            <a:r>
              <a:rPr lang="en-US" sz="3200" err="1">
                <a:solidFill>
                  <a:srgbClr val="000000"/>
                </a:solidFill>
              </a:rPr>
              <a:t>hứng</a:t>
            </a:r>
            <a:r>
              <a:rPr lang="en-US" sz="3200">
                <a:solidFill>
                  <a:srgbClr val="000000"/>
                </a:solidFill>
              </a:rPr>
              <a:t> </a:t>
            </a:r>
            <a:r>
              <a:rPr lang="en-US" sz="3200" err="1">
                <a:solidFill>
                  <a:srgbClr val="000000"/>
                </a:solidFill>
              </a:rPr>
              <a:t>thú</a:t>
            </a:r>
            <a:r>
              <a:rPr lang="en-US" sz="3200">
                <a:solidFill>
                  <a:srgbClr val="000000"/>
                </a:solidFill>
              </a:rPr>
              <a:t> </a:t>
            </a:r>
            <a:r>
              <a:rPr lang="en-US" sz="3200" err="1">
                <a:solidFill>
                  <a:srgbClr val="000000"/>
                </a:solidFill>
              </a:rPr>
              <a:t>cho</a:t>
            </a:r>
            <a:r>
              <a:rPr lang="en-US" sz="3200">
                <a:solidFill>
                  <a:srgbClr val="000000"/>
                </a:solidFill>
              </a:rPr>
              <a:t> </a:t>
            </a:r>
            <a:r>
              <a:rPr lang="en-US" sz="3200" smtClean="0">
                <a:solidFill>
                  <a:srgbClr val="000000"/>
                </a:solidFill>
              </a:rPr>
              <a:t>HS? </a:t>
            </a:r>
            <a:r>
              <a:rPr lang="en-US" sz="3200" err="1">
                <a:solidFill>
                  <a:srgbClr val="000000"/>
                </a:solidFill>
              </a:rPr>
              <a:t>K</a:t>
            </a:r>
            <a:r>
              <a:rPr lang="en-US" sz="3200" err="1" smtClean="0">
                <a:solidFill>
                  <a:srgbClr val="000000"/>
                </a:solidFill>
              </a:rPr>
              <a:t>ết</a:t>
            </a:r>
            <a:r>
              <a:rPr lang="en-US" sz="3200" smtClean="0">
                <a:solidFill>
                  <a:srgbClr val="000000"/>
                </a:solidFill>
              </a:rPr>
              <a:t> </a:t>
            </a:r>
            <a:r>
              <a:rPr lang="en-US" sz="3200" err="1">
                <a:solidFill>
                  <a:srgbClr val="000000"/>
                </a:solidFill>
              </a:rPr>
              <a:t>quả</a:t>
            </a:r>
            <a:r>
              <a:rPr lang="en-US" sz="3200">
                <a:solidFill>
                  <a:srgbClr val="000000"/>
                </a:solidFill>
              </a:rPr>
              <a:t> </a:t>
            </a:r>
            <a:r>
              <a:rPr lang="en-US" sz="3200" err="1">
                <a:solidFill>
                  <a:srgbClr val="000000"/>
                </a:solidFill>
              </a:rPr>
              <a:t>học</a:t>
            </a:r>
            <a:r>
              <a:rPr lang="en-US" sz="3200">
                <a:solidFill>
                  <a:srgbClr val="000000"/>
                </a:solidFill>
              </a:rPr>
              <a:t> </a:t>
            </a:r>
            <a:r>
              <a:rPr lang="en-US" sz="3200" err="1">
                <a:solidFill>
                  <a:srgbClr val="000000"/>
                </a:solidFill>
              </a:rPr>
              <a:t>tập</a:t>
            </a:r>
            <a:r>
              <a:rPr lang="en-US" sz="3200">
                <a:solidFill>
                  <a:srgbClr val="000000"/>
                </a:solidFill>
              </a:rPr>
              <a:t> </a:t>
            </a:r>
            <a:r>
              <a:rPr lang="en-US" sz="3200" err="1">
                <a:solidFill>
                  <a:srgbClr val="000000"/>
                </a:solidFill>
              </a:rPr>
              <a:t>của</a:t>
            </a:r>
            <a:r>
              <a:rPr lang="en-US" sz="3200">
                <a:solidFill>
                  <a:srgbClr val="000000"/>
                </a:solidFill>
              </a:rPr>
              <a:t> </a:t>
            </a:r>
            <a:r>
              <a:rPr lang="en-US" sz="3200" smtClean="0">
                <a:solidFill>
                  <a:srgbClr val="000000"/>
                </a:solidFill>
              </a:rPr>
              <a:t>HS </a:t>
            </a:r>
            <a:r>
              <a:rPr lang="en-US" sz="3200" err="1" smtClean="0">
                <a:solidFill>
                  <a:srgbClr val="000000"/>
                </a:solidFill>
              </a:rPr>
              <a:t>có</a:t>
            </a:r>
            <a:r>
              <a:rPr lang="en-US" sz="3200" smtClean="0">
                <a:solidFill>
                  <a:srgbClr val="000000"/>
                </a:solidFill>
              </a:rPr>
              <a:t> </a:t>
            </a:r>
            <a:r>
              <a:rPr lang="en-US" sz="3200" err="1">
                <a:solidFill>
                  <a:srgbClr val="000000"/>
                </a:solidFill>
              </a:rPr>
              <a:t>được</a:t>
            </a:r>
            <a:r>
              <a:rPr lang="en-US" sz="3200">
                <a:solidFill>
                  <a:srgbClr val="000000"/>
                </a:solidFill>
              </a:rPr>
              <a:t> </a:t>
            </a:r>
            <a:r>
              <a:rPr lang="en-US" sz="3200" err="1">
                <a:solidFill>
                  <a:srgbClr val="000000"/>
                </a:solidFill>
              </a:rPr>
              <a:t>cải</a:t>
            </a:r>
            <a:r>
              <a:rPr lang="en-US" sz="3200">
                <a:solidFill>
                  <a:srgbClr val="000000"/>
                </a:solidFill>
              </a:rPr>
              <a:t> </a:t>
            </a:r>
            <a:r>
              <a:rPr lang="en-US" sz="3200" err="1">
                <a:solidFill>
                  <a:srgbClr val="000000"/>
                </a:solidFill>
              </a:rPr>
              <a:t>thiện</a:t>
            </a:r>
            <a:r>
              <a:rPr lang="en-US" sz="3200">
                <a:solidFill>
                  <a:srgbClr val="000000"/>
                </a:solidFill>
              </a:rPr>
              <a:t> </a:t>
            </a:r>
            <a:r>
              <a:rPr lang="en-US" sz="3200" err="1">
                <a:solidFill>
                  <a:srgbClr val="000000"/>
                </a:solidFill>
              </a:rPr>
              <a:t>không</a:t>
            </a:r>
            <a:r>
              <a:rPr lang="en-US" sz="3200">
                <a:solidFill>
                  <a:srgbClr val="000000"/>
                </a:solidFill>
              </a:rPr>
              <a:t>?</a:t>
            </a:r>
            <a:endParaRPr lang="en-US"/>
          </a:p>
        </p:txBody>
      </p:sp>
      <p:sp>
        <p:nvSpPr>
          <p:cNvPr id="6" name="Rounded Rectangle 5"/>
          <p:cNvSpPr/>
          <p:nvPr/>
        </p:nvSpPr>
        <p:spPr>
          <a:xfrm>
            <a:off x="9286885" y="2743215"/>
            <a:ext cx="2905127" cy="3370217"/>
          </a:xfrm>
          <a:prstGeom prst="roundRect">
            <a:avLst/>
          </a:prstGeom>
          <a:solidFill>
            <a:srgbClr val="FF99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20000"/>
              </a:spcBef>
              <a:spcAft>
                <a:spcPct val="0"/>
              </a:spcAft>
            </a:pPr>
            <a:r>
              <a:rPr lang="en-US" sz="3200" err="1" smtClean="0">
                <a:solidFill>
                  <a:srgbClr val="000000"/>
                </a:solidFill>
              </a:rPr>
              <a:t>Cần</a:t>
            </a:r>
            <a:r>
              <a:rPr lang="en-US" sz="3200" smtClean="0">
                <a:solidFill>
                  <a:srgbClr val="000000"/>
                </a:solidFill>
              </a:rPr>
              <a:t> </a:t>
            </a:r>
            <a:br>
              <a:rPr lang="en-US" sz="3200" smtClean="0">
                <a:solidFill>
                  <a:srgbClr val="000000"/>
                </a:solidFill>
              </a:rPr>
            </a:br>
            <a:r>
              <a:rPr lang="en-US" sz="3200" smtClean="0">
                <a:solidFill>
                  <a:schemeClr val="tx1"/>
                </a:solidFill>
              </a:rPr>
              <a:t>điều </a:t>
            </a:r>
            <a:r>
              <a:rPr lang="en-US" sz="3200" err="1">
                <a:solidFill>
                  <a:schemeClr val="tx1"/>
                </a:solidFill>
              </a:rPr>
              <a:t>chỉnh</a:t>
            </a:r>
            <a:r>
              <a:rPr lang="en-US" sz="3200">
                <a:solidFill>
                  <a:schemeClr val="tx1"/>
                </a:solidFill>
              </a:rPr>
              <a:t> </a:t>
            </a:r>
            <a:r>
              <a:rPr lang="en-US" sz="3200" err="1">
                <a:solidFill>
                  <a:schemeClr val="tx1"/>
                </a:solidFill>
              </a:rPr>
              <a:t>gì</a:t>
            </a:r>
            <a:r>
              <a:rPr lang="en-US" sz="3200">
                <a:solidFill>
                  <a:schemeClr val="tx1"/>
                </a:solidFill>
              </a:rPr>
              <a:t> </a:t>
            </a:r>
            <a:r>
              <a:rPr lang="en-US" sz="3200" smtClean="0">
                <a:solidFill>
                  <a:schemeClr val="tx1"/>
                </a:solidFill>
              </a:rPr>
              <a:t/>
            </a:r>
            <a:br>
              <a:rPr lang="en-US" sz="3200" smtClean="0">
                <a:solidFill>
                  <a:schemeClr val="tx1"/>
                </a:solidFill>
              </a:rPr>
            </a:br>
            <a:r>
              <a:rPr lang="en-US" sz="3200" smtClean="0">
                <a:solidFill>
                  <a:schemeClr val="tx1"/>
                </a:solidFill>
              </a:rPr>
              <a:t>và </a:t>
            </a:r>
            <a:r>
              <a:rPr lang="en-US" sz="3200" err="1">
                <a:solidFill>
                  <a:schemeClr val="tx1"/>
                </a:solidFill>
              </a:rPr>
              <a:t>điều</a:t>
            </a:r>
            <a:r>
              <a:rPr lang="en-US" sz="3200">
                <a:solidFill>
                  <a:schemeClr val="tx1"/>
                </a:solidFill>
              </a:rPr>
              <a:t> </a:t>
            </a:r>
            <a:r>
              <a:rPr lang="en-US" sz="3200" err="1">
                <a:solidFill>
                  <a:schemeClr val="tx1"/>
                </a:solidFill>
              </a:rPr>
              <a:t>chỉnh</a:t>
            </a:r>
            <a:r>
              <a:rPr lang="en-US" sz="3200">
                <a:solidFill>
                  <a:schemeClr val="tx1"/>
                </a:solidFill>
              </a:rPr>
              <a:t> </a:t>
            </a:r>
            <a:r>
              <a:rPr lang="en-US" sz="3200" err="1">
                <a:solidFill>
                  <a:schemeClr val="tx1"/>
                </a:solidFill>
              </a:rPr>
              <a:t>như</a:t>
            </a:r>
            <a:r>
              <a:rPr lang="en-US" sz="3200">
                <a:solidFill>
                  <a:schemeClr val="tx1"/>
                </a:solidFill>
              </a:rPr>
              <a:t> </a:t>
            </a:r>
            <a:r>
              <a:rPr lang="en-US" sz="3200" err="1">
                <a:solidFill>
                  <a:schemeClr val="tx1"/>
                </a:solidFill>
              </a:rPr>
              <a:t>thế</a:t>
            </a:r>
            <a:r>
              <a:rPr lang="en-US" sz="3200">
                <a:solidFill>
                  <a:schemeClr val="tx1"/>
                </a:solidFill>
              </a:rPr>
              <a:t> </a:t>
            </a:r>
            <a:r>
              <a:rPr lang="en-US" sz="3200" err="1">
                <a:solidFill>
                  <a:schemeClr val="tx1"/>
                </a:solidFill>
              </a:rPr>
              <a:t>nào</a:t>
            </a:r>
            <a:r>
              <a:rPr lang="en-US" sz="3200" smtClean="0">
                <a:solidFill>
                  <a:schemeClr val="tx1"/>
                </a:solidFill>
              </a:rPr>
              <a:t>?</a:t>
            </a:r>
            <a:endParaRPr lang="en-US" sz="3200">
              <a:solidFill>
                <a:schemeClr val="tx1"/>
              </a:solidFill>
            </a:endParaRPr>
          </a:p>
        </p:txBody>
      </p:sp>
      <p:cxnSp>
        <p:nvCxnSpPr>
          <p:cNvPr id="8" name="Straight Arrow Connector 7"/>
          <p:cNvCxnSpPr>
            <a:stCxn id="2" idx="2"/>
          </p:cNvCxnSpPr>
          <p:nvPr/>
        </p:nvCxnSpPr>
        <p:spPr>
          <a:xfrm flipH="1">
            <a:off x="2786074" y="1580607"/>
            <a:ext cx="3386137" cy="840376"/>
          </a:xfrm>
          <a:prstGeom prst="straightConnector1">
            <a:avLst/>
          </a:prstGeom>
          <a:ln w="5715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6528174" y="1580607"/>
            <a:ext cx="3503023" cy="840376"/>
          </a:xfrm>
          <a:prstGeom prst="straightConnector1">
            <a:avLst/>
          </a:prstGeom>
          <a:ln w="5715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6339841" y="1580607"/>
            <a:ext cx="0" cy="1031964"/>
          </a:xfrm>
          <a:prstGeom prst="straightConnector1">
            <a:avLst/>
          </a:prstGeom>
          <a:ln w="571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7300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3"/>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11"/>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grpId="0" nodeType="after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par>
                          <p:cTn id="21" fill="hold">
                            <p:stCondLst>
                              <p:cond delay="0"/>
                            </p:stCondLst>
                            <p:childTnLst>
                              <p:par>
                                <p:cTn id="22" presetID="1" presetClass="entr" presetSubtype="0" fill="hold" grpId="0" nodeType="afterEffect">
                                  <p:stCondLst>
                                    <p:cond delay="0"/>
                                  </p:stCondLst>
                                  <p:childTnLst>
                                    <p:set>
                                      <p:cBhvr>
                                        <p:cTn id="23"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676401" y="229886"/>
            <a:ext cx="7715795" cy="828675"/>
            <a:chOff x="2640" y="362"/>
            <a:chExt cx="12697" cy="1305"/>
          </a:xfrm>
        </p:grpSpPr>
        <p:sp>
          <p:nvSpPr>
            <p:cNvPr id="3" name="Oval 2">
              <a:hlinkClick r:id="" action="ppaction://noaction"/>
            </p:cNvPr>
            <p:cNvSpPr/>
            <p:nvPr/>
          </p:nvSpPr>
          <p:spPr bwMode="auto">
            <a:xfrm>
              <a:off x="2640" y="362"/>
              <a:ext cx="1631" cy="1305"/>
            </a:xfrm>
            <a:prstGeom prst="ellipse">
              <a:avLst/>
            </a:prstGeom>
            <a:blipFill rotWithShape="0">
              <a:blip r:embed="rId2" cstate="print">
                <a:duotone>
                  <a:schemeClr val="lt1">
                    <a:hueOff val="0"/>
                    <a:satOff val="0"/>
                    <a:lumOff val="0"/>
                    <a:alphaOff val="0"/>
                    <a:shade val="20000"/>
                    <a:satMod val="200000"/>
                  </a:schemeClr>
                  <a:schemeClr val="lt1">
                    <a:hueOff val="0"/>
                    <a:satOff val="0"/>
                    <a:lumOff val="0"/>
                    <a:alphaOff val="0"/>
                    <a:tint val="12000"/>
                    <a:satMod val="190000"/>
                  </a:schemeClr>
                </a:duotone>
              </a:blip>
              <a:stretch>
                <a:fillRect/>
              </a:stretch>
            </a:blipFill>
            <a:ln w="25400" cap="sq" cmpd="sng" algn="ctr">
              <a:solidFill>
                <a:srgbClr val="A1AB38">
                  <a:hueOff val="0"/>
                  <a:satOff val="0"/>
                  <a:lumOff val="0"/>
                  <a:alphaOff val="0"/>
                </a:srgbClr>
              </a:solidFill>
              <a:prstDash val="solid"/>
            </a:ln>
            <a:effectLst/>
          </p:spPr>
          <p:style>
            <a:lnRef idx="2">
              <a:scrgbClr r="0" g="0" b="0"/>
            </a:lnRef>
            <a:fillRef idx="1">
              <a:scrgbClr r="0" g="0" b="0"/>
            </a:fillRef>
            <a:effectRef idx="0">
              <a:scrgbClr r="0" g="0" b="0"/>
            </a:effectRef>
            <a:fontRef idx="minor">
              <a:schemeClr val="dk1">
                <a:hueOff val="0"/>
                <a:satOff val="0"/>
                <a:lumOff val="0"/>
                <a:alphaOff val="0"/>
              </a:schemeClr>
            </a:fontRef>
          </p:style>
        </p:sp>
        <p:grpSp>
          <p:nvGrpSpPr>
            <p:cNvPr id="4" name="Group 3"/>
            <p:cNvGrpSpPr/>
            <p:nvPr/>
          </p:nvGrpSpPr>
          <p:grpSpPr>
            <a:xfrm>
              <a:off x="4498" y="437"/>
              <a:ext cx="10839" cy="1153"/>
              <a:chOff x="4576" y="2883"/>
              <a:chExt cx="13496" cy="1246"/>
            </a:xfrm>
          </p:grpSpPr>
          <p:sp>
            <p:nvSpPr>
              <p:cNvPr id="5" name="Rounded Rectangle 4"/>
              <p:cNvSpPr/>
              <p:nvPr/>
            </p:nvSpPr>
            <p:spPr>
              <a:xfrm>
                <a:off x="4576" y="2883"/>
                <a:ext cx="13496" cy="124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Box 7"/>
              <p:cNvSpPr txBox="1"/>
              <p:nvPr/>
            </p:nvSpPr>
            <p:spPr>
              <a:xfrm>
                <a:off x="5319" y="2883"/>
                <a:ext cx="11200" cy="1100"/>
              </a:xfrm>
              <a:prstGeom prst="rect">
                <a:avLst/>
              </a:prstGeom>
              <a:noFill/>
            </p:spPr>
            <p:txBody>
              <a:bodyPr wrap="square" rtlCol="0">
                <a:spAutoFit/>
              </a:bodyPr>
              <a:lstStyle/>
              <a:p>
                <a:pPr algn="ctr"/>
                <a:r>
                  <a:rPr lang="en-US" altLang="vi-VN" sz="3600" b="1">
                    <a:solidFill>
                      <a:srgbClr val="FF0000"/>
                    </a:solidFill>
                    <a:latin typeface="Times New Roman" panose="02020603050405020304" pitchFamily="18" charset="0"/>
                    <a:cs typeface="Times New Roman" panose="02020603050405020304" pitchFamily="18" charset="0"/>
                  </a:rPr>
                  <a:t>SHCM </a:t>
                </a:r>
                <a:r>
                  <a:rPr lang="en-US" altLang="vi-VN" sz="3600" b="1" err="1">
                    <a:solidFill>
                      <a:srgbClr val="FF0000"/>
                    </a:solidFill>
                    <a:latin typeface="Times New Roman" panose="02020603050405020304" pitchFamily="18" charset="0"/>
                    <a:cs typeface="Times New Roman" panose="02020603050405020304" pitchFamily="18" charset="0"/>
                  </a:rPr>
                  <a:t>theo</a:t>
                </a:r>
                <a:r>
                  <a:rPr lang="en-US" altLang="vi-VN" sz="3600" b="1">
                    <a:solidFill>
                      <a:srgbClr val="FF0000"/>
                    </a:solidFill>
                    <a:latin typeface="Times New Roman" panose="02020603050405020304" pitchFamily="18" charset="0"/>
                    <a:cs typeface="Times New Roman" panose="02020603050405020304" pitchFamily="18" charset="0"/>
                  </a:rPr>
                  <a:t> </a:t>
                </a:r>
                <a:r>
                  <a:rPr lang="en-US" altLang="vi-VN" sz="3600" b="1" err="1">
                    <a:solidFill>
                      <a:srgbClr val="FF0000"/>
                    </a:solidFill>
                    <a:latin typeface="Times New Roman" panose="02020603050405020304" pitchFamily="18" charset="0"/>
                    <a:cs typeface="Times New Roman" panose="02020603050405020304" pitchFamily="18" charset="0"/>
                  </a:rPr>
                  <a:t>hướng</a:t>
                </a:r>
                <a:r>
                  <a:rPr lang="en-US" altLang="vi-VN" sz="3600" b="1">
                    <a:solidFill>
                      <a:srgbClr val="FF0000"/>
                    </a:solidFill>
                    <a:latin typeface="Times New Roman" panose="02020603050405020304" pitchFamily="18" charset="0"/>
                    <a:cs typeface="Times New Roman" panose="02020603050405020304" pitchFamily="18" charset="0"/>
                  </a:rPr>
                  <a:t> </a:t>
                </a:r>
                <a:r>
                  <a:rPr lang="en-US" altLang="vi-VN" sz="3600" b="1" smtClean="0">
                    <a:solidFill>
                      <a:srgbClr val="FF0000"/>
                    </a:solidFill>
                    <a:latin typeface="Times New Roman" panose="02020603050405020304" pitchFamily="18" charset="0"/>
                    <a:cs typeface="Times New Roman" panose="02020603050405020304" pitchFamily="18" charset="0"/>
                  </a:rPr>
                  <a:t>NCBH</a:t>
                </a:r>
                <a:endParaRPr lang="vi-VN" altLang="en-US" sz="3600" b="1">
                  <a:solidFill>
                    <a:srgbClr val="FF0000"/>
                  </a:solidFill>
                  <a:latin typeface="Times New Roman" panose="02020603050405020304" pitchFamily="18" charset="0"/>
                  <a:cs typeface="Times New Roman" panose="02020603050405020304" pitchFamily="18" charset="0"/>
                </a:endParaRPr>
              </a:p>
            </p:txBody>
          </p:sp>
        </p:grpSp>
      </p:grpSp>
      <p:grpSp>
        <p:nvGrpSpPr>
          <p:cNvPr id="54" name="Group 53"/>
          <p:cNvGrpSpPr/>
          <p:nvPr/>
        </p:nvGrpSpPr>
        <p:grpSpPr>
          <a:xfrm>
            <a:off x="195944" y="1515299"/>
            <a:ext cx="11996056" cy="940526"/>
            <a:chOff x="195944" y="1515291"/>
            <a:chExt cx="11996056" cy="940526"/>
          </a:xfrm>
        </p:grpSpPr>
        <p:sp>
          <p:nvSpPr>
            <p:cNvPr id="7" name="Rounded Rectangle 6"/>
            <p:cNvSpPr/>
            <p:nvPr/>
          </p:nvSpPr>
          <p:spPr>
            <a:xfrm>
              <a:off x="195944" y="1515291"/>
              <a:ext cx="11996056" cy="940526"/>
            </a:xfrm>
            <a:prstGeom prst="roundRect">
              <a:avLst/>
            </a:prstGeom>
            <a:solidFill>
              <a:srgbClr val="CCE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p:cNvSpPr/>
            <p:nvPr/>
          </p:nvSpPr>
          <p:spPr>
            <a:xfrm>
              <a:off x="256504" y="1661795"/>
              <a:ext cx="11095119" cy="646331"/>
            </a:xfrm>
            <a:prstGeom prst="rect">
              <a:avLst/>
            </a:prstGeom>
          </p:spPr>
          <p:txBody>
            <a:bodyPr wrap="square">
              <a:spAutoFit/>
            </a:bodyPr>
            <a:lstStyle/>
            <a:p>
              <a:pPr lvl="0" indent="457200" algn="just"/>
              <a:r>
                <a:rPr lang="en-US" sz="3600" err="1" smtClean="0">
                  <a:solidFill>
                    <a:srgbClr val="002060"/>
                  </a:solidFill>
                  <a:latin typeface="Times New Roman" panose="02020603050405020304" pitchFamily="18" charset="0"/>
                  <a:cs typeface="Calibri" panose="020F0502020204030204" charset="0"/>
                </a:rPr>
                <a:t>Không</a:t>
              </a:r>
              <a:r>
                <a:rPr lang="en-US" sz="3600" smtClean="0">
                  <a:solidFill>
                    <a:srgbClr val="002060"/>
                  </a:solidFill>
                  <a:latin typeface="Times New Roman" panose="02020603050405020304" pitchFamily="18" charset="0"/>
                  <a:cs typeface="Calibri" panose="020F0502020204030204" charset="0"/>
                </a:rPr>
                <a:t> </a:t>
              </a:r>
              <a:r>
                <a:rPr lang="en-US" sz="3600" err="1">
                  <a:solidFill>
                    <a:srgbClr val="002060"/>
                  </a:solidFill>
                  <a:latin typeface="Times New Roman" panose="02020603050405020304" pitchFamily="18" charset="0"/>
                  <a:cs typeface="Calibri" panose="020F0502020204030204" charset="0"/>
                </a:rPr>
                <a:t>tập</a:t>
              </a:r>
              <a:r>
                <a:rPr lang="en-US" sz="3600">
                  <a:solidFill>
                    <a:srgbClr val="002060"/>
                  </a:solidFill>
                  <a:latin typeface="Times New Roman" panose="02020603050405020304" pitchFamily="18" charset="0"/>
                  <a:cs typeface="Calibri" panose="020F0502020204030204" charset="0"/>
                </a:rPr>
                <a:t> </a:t>
              </a:r>
              <a:r>
                <a:rPr lang="en-US" sz="3600" err="1">
                  <a:solidFill>
                    <a:srgbClr val="002060"/>
                  </a:solidFill>
                  <a:latin typeface="Times New Roman" panose="02020603050405020304" pitchFamily="18" charset="0"/>
                  <a:cs typeface="Calibri" panose="020F0502020204030204" charset="0"/>
                </a:rPr>
                <a:t>trung</a:t>
              </a:r>
              <a:r>
                <a:rPr lang="en-US" sz="3600">
                  <a:solidFill>
                    <a:srgbClr val="002060"/>
                  </a:solidFill>
                  <a:latin typeface="Times New Roman" panose="02020603050405020304" pitchFamily="18" charset="0"/>
                  <a:cs typeface="Calibri" panose="020F0502020204030204" charset="0"/>
                </a:rPr>
                <a:t> </a:t>
              </a:r>
              <a:r>
                <a:rPr lang="en-US" sz="3600" err="1">
                  <a:solidFill>
                    <a:srgbClr val="002060"/>
                  </a:solidFill>
                  <a:latin typeface="Times New Roman" panose="02020603050405020304" pitchFamily="18" charset="0"/>
                  <a:cs typeface="Calibri" panose="020F0502020204030204" charset="0"/>
                </a:rPr>
                <a:t>vào</a:t>
              </a:r>
              <a:r>
                <a:rPr lang="en-US" sz="3600">
                  <a:solidFill>
                    <a:srgbClr val="002060"/>
                  </a:solidFill>
                  <a:latin typeface="Times New Roman" panose="02020603050405020304" pitchFamily="18" charset="0"/>
                  <a:cs typeface="Calibri" panose="020F0502020204030204" charset="0"/>
                </a:rPr>
                <a:t> </a:t>
              </a:r>
              <a:r>
                <a:rPr lang="en-US" sz="3600" err="1">
                  <a:solidFill>
                    <a:srgbClr val="002060"/>
                  </a:solidFill>
                  <a:latin typeface="Times New Roman" panose="02020603050405020304" pitchFamily="18" charset="0"/>
                  <a:cs typeface="Calibri" panose="020F0502020204030204" charset="0"/>
                </a:rPr>
                <a:t>việc</a:t>
              </a:r>
              <a:r>
                <a:rPr lang="en-US" sz="3600">
                  <a:solidFill>
                    <a:srgbClr val="002060"/>
                  </a:solidFill>
                  <a:latin typeface="Times New Roman" panose="02020603050405020304" pitchFamily="18" charset="0"/>
                  <a:cs typeface="Calibri" panose="020F0502020204030204" charset="0"/>
                </a:rPr>
                <a:t> </a:t>
              </a:r>
              <a:r>
                <a:rPr lang="en-US" sz="3600" err="1">
                  <a:solidFill>
                    <a:srgbClr val="002060"/>
                  </a:solidFill>
                  <a:latin typeface="Times New Roman" panose="02020603050405020304" pitchFamily="18" charset="0"/>
                  <a:cs typeface="Calibri" panose="020F0502020204030204" charset="0"/>
                </a:rPr>
                <a:t>đánh</a:t>
              </a:r>
              <a:r>
                <a:rPr lang="en-US" sz="3600">
                  <a:solidFill>
                    <a:srgbClr val="002060"/>
                  </a:solidFill>
                  <a:latin typeface="Times New Roman" panose="02020603050405020304" pitchFamily="18" charset="0"/>
                  <a:cs typeface="Calibri" panose="020F0502020204030204" charset="0"/>
                </a:rPr>
                <a:t> </a:t>
              </a:r>
              <a:r>
                <a:rPr lang="en-US" sz="3600" err="1">
                  <a:solidFill>
                    <a:srgbClr val="002060"/>
                  </a:solidFill>
                  <a:latin typeface="Times New Roman" panose="02020603050405020304" pitchFamily="18" charset="0"/>
                  <a:cs typeface="Calibri" panose="020F0502020204030204" charset="0"/>
                </a:rPr>
                <a:t>giá</a:t>
              </a:r>
              <a:r>
                <a:rPr lang="en-US" sz="3600">
                  <a:solidFill>
                    <a:srgbClr val="002060"/>
                  </a:solidFill>
                  <a:latin typeface="Times New Roman" panose="02020603050405020304" pitchFamily="18" charset="0"/>
                  <a:cs typeface="Calibri" panose="020F0502020204030204" charset="0"/>
                </a:rPr>
                <a:t> </a:t>
              </a:r>
              <a:r>
                <a:rPr lang="en-US" sz="3600" err="1">
                  <a:solidFill>
                    <a:srgbClr val="002060"/>
                  </a:solidFill>
                  <a:latin typeface="Times New Roman" panose="02020603050405020304" pitchFamily="18" charset="0"/>
                  <a:cs typeface="Calibri" panose="020F0502020204030204" charset="0"/>
                </a:rPr>
                <a:t>giờ</a:t>
              </a:r>
              <a:r>
                <a:rPr lang="en-US" sz="3600">
                  <a:solidFill>
                    <a:srgbClr val="002060"/>
                  </a:solidFill>
                  <a:latin typeface="Times New Roman" panose="02020603050405020304" pitchFamily="18" charset="0"/>
                  <a:cs typeface="Calibri" panose="020F0502020204030204" charset="0"/>
                </a:rPr>
                <a:t> </a:t>
              </a:r>
              <a:r>
                <a:rPr lang="en-US" sz="3600" err="1">
                  <a:solidFill>
                    <a:srgbClr val="002060"/>
                  </a:solidFill>
                  <a:latin typeface="Times New Roman" panose="02020603050405020304" pitchFamily="18" charset="0"/>
                  <a:cs typeface="Calibri" panose="020F0502020204030204" charset="0"/>
                </a:rPr>
                <a:t>học</a:t>
              </a:r>
              <a:r>
                <a:rPr lang="en-US" sz="3600">
                  <a:solidFill>
                    <a:srgbClr val="002060"/>
                  </a:solidFill>
                  <a:latin typeface="Times New Roman" panose="02020603050405020304" pitchFamily="18" charset="0"/>
                  <a:cs typeface="Calibri" panose="020F0502020204030204" charset="0"/>
                </a:rPr>
                <a:t>, </a:t>
              </a:r>
              <a:r>
                <a:rPr lang="en-US" sz="3600" err="1">
                  <a:solidFill>
                    <a:srgbClr val="002060"/>
                  </a:solidFill>
                  <a:latin typeface="Times New Roman" panose="02020603050405020304" pitchFamily="18" charset="0"/>
                  <a:cs typeface="Calibri" panose="020F0502020204030204" charset="0"/>
                </a:rPr>
                <a:t>xếp</a:t>
              </a:r>
              <a:r>
                <a:rPr lang="en-US" sz="3600">
                  <a:solidFill>
                    <a:srgbClr val="002060"/>
                  </a:solidFill>
                  <a:latin typeface="Times New Roman" panose="02020603050405020304" pitchFamily="18" charset="0"/>
                  <a:cs typeface="Calibri" panose="020F0502020204030204" charset="0"/>
                </a:rPr>
                <a:t> </a:t>
              </a:r>
              <a:r>
                <a:rPr lang="en-US" sz="3600" err="1">
                  <a:solidFill>
                    <a:srgbClr val="002060"/>
                  </a:solidFill>
                  <a:latin typeface="Times New Roman" panose="02020603050405020304" pitchFamily="18" charset="0"/>
                  <a:cs typeface="Calibri" panose="020F0502020204030204" charset="0"/>
                </a:rPr>
                <a:t>loại</a:t>
              </a:r>
              <a:r>
                <a:rPr lang="en-US" sz="3600">
                  <a:solidFill>
                    <a:srgbClr val="002060"/>
                  </a:solidFill>
                  <a:latin typeface="Times New Roman" panose="02020603050405020304" pitchFamily="18" charset="0"/>
                  <a:cs typeface="Calibri" panose="020F0502020204030204" charset="0"/>
                </a:rPr>
                <a:t> </a:t>
              </a:r>
              <a:r>
                <a:rPr lang="en-US" sz="3600" smtClean="0">
                  <a:solidFill>
                    <a:srgbClr val="002060"/>
                  </a:solidFill>
                  <a:latin typeface="Times New Roman" panose="02020603050405020304" pitchFamily="18" charset="0"/>
                  <a:cs typeface="Calibri" panose="020F0502020204030204" charset="0"/>
                </a:rPr>
                <a:t>GV.</a:t>
              </a:r>
              <a:endParaRPr lang="en-US" sz="3600">
                <a:solidFill>
                  <a:srgbClr val="002060"/>
                </a:solidFill>
                <a:latin typeface="Times New Roman" panose="02020603050405020304" pitchFamily="18" charset="0"/>
                <a:cs typeface="Calibri" panose="020F0502020204030204" charset="0"/>
              </a:endParaRPr>
            </a:p>
          </p:txBody>
        </p:sp>
      </p:grpSp>
      <p:grpSp>
        <p:nvGrpSpPr>
          <p:cNvPr id="55" name="Group 54"/>
          <p:cNvGrpSpPr/>
          <p:nvPr/>
        </p:nvGrpSpPr>
        <p:grpSpPr>
          <a:xfrm>
            <a:off x="256504" y="2618282"/>
            <a:ext cx="11996056" cy="1200329"/>
            <a:chOff x="256504" y="2618266"/>
            <a:chExt cx="11996056" cy="1200329"/>
          </a:xfrm>
        </p:grpSpPr>
        <p:sp>
          <p:nvSpPr>
            <p:cNvPr id="33" name="Rounded Rectangle 32"/>
            <p:cNvSpPr/>
            <p:nvPr/>
          </p:nvSpPr>
          <p:spPr>
            <a:xfrm>
              <a:off x="256504" y="2638697"/>
              <a:ext cx="11996056" cy="1159468"/>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a:off x="613954" y="2618266"/>
              <a:ext cx="11460481" cy="1200329"/>
            </a:xfrm>
            <a:prstGeom prst="rect">
              <a:avLst/>
            </a:prstGeom>
          </p:spPr>
          <p:txBody>
            <a:bodyPr wrap="square">
              <a:spAutoFit/>
            </a:bodyPr>
            <a:lstStyle/>
            <a:p>
              <a:r>
                <a:rPr lang="en-US" sz="3600" smtClean="0">
                  <a:solidFill>
                    <a:srgbClr val="000000"/>
                  </a:solidFill>
                  <a:latin typeface="Times New Roman" panose="02020603050405020304" pitchFamily="18" charset="0"/>
                  <a:cs typeface="Calibri" panose="020F0502020204030204" charset="0"/>
                </a:rPr>
                <a:t> </a:t>
              </a:r>
              <a:r>
                <a:rPr lang="en-US" sz="3600" err="1" smtClean="0">
                  <a:solidFill>
                    <a:srgbClr val="006600"/>
                  </a:solidFill>
                  <a:latin typeface="Times New Roman" panose="02020603050405020304" pitchFamily="18" charset="0"/>
                  <a:cs typeface="Calibri" panose="020F0502020204030204" charset="0"/>
                </a:rPr>
                <a:t>Khuyến</a:t>
              </a:r>
              <a:r>
                <a:rPr lang="en-US" sz="3600" smtClean="0">
                  <a:solidFill>
                    <a:srgbClr val="006600"/>
                  </a:solidFill>
                  <a:latin typeface="Times New Roman" panose="02020603050405020304" pitchFamily="18" charset="0"/>
                  <a:cs typeface="Calibri" panose="020F0502020204030204" charset="0"/>
                </a:rPr>
                <a:t> </a:t>
              </a:r>
              <a:r>
                <a:rPr lang="en-US" sz="3600" err="1">
                  <a:solidFill>
                    <a:srgbClr val="006600"/>
                  </a:solidFill>
                  <a:latin typeface="Times New Roman" panose="02020603050405020304" pitchFamily="18" charset="0"/>
                  <a:cs typeface="Calibri" panose="020F0502020204030204" charset="0"/>
                </a:rPr>
                <a:t>khích</a:t>
              </a:r>
              <a:r>
                <a:rPr lang="en-US" sz="3600">
                  <a:solidFill>
                    <a:srgbClr val="006600"/>
                  </a:solidFill>
                  <a:latin typeface="Times New Roman" panose="02020603050405020304" pitchFamily="18" charset="0"/>
                  <a:cs typeface="Calibri" panose="020F0502020204030204" charset="0"/>
                </a:rPr>
                <a:t> </a:t>
              </a:r>
              <a:r>
                <a:rPr lang="en-US" sz="3600" smtClean="0">
                  <a:solidFill>
                    <a:srgbClr val="006600"/>
                  </a:solidFill>
                  <a:latin typeface="Times New Roman" panose="02020603050405020304" pitchFamily="18" charset="0"/>
                  <a:cs typeface="Calibri" panose="020F0502020204030204" charset="0"/>
                </a:rPr>
                <a:t>GV </a:t>
              </a:r>
              <a:r>
                <a:rPr lang="en-US" sz="3600" err="1" smtClean="0">
                  <a:solidFill>
                    <a:srgbClr val="006600"/>
                  </a:solidFill>
                  <a:latin typeface="Times New Roman" panose="02020603050405020304" pitchFamily="18" charset="0"/>
                  <a:cs typeface="Calibri" panose="020F0502020204030204" charset="0"/>
                </a:rPr>
                <a:t>tìm</a:t>
              </a:r>
              <a:r>
                <a:rPr lang="en-US" sz="3600" smtClean="0">
                  <a:solidFill>
                    <a:srgbClr val="006600"/>
                  </a:solidFill>
                  <a:latin typeface="Times New Roman" panose="02020603050405020304" pitchFamily="18" charset="0"/>
                  <a:cs typeface="Calibri" panose="020F0502020204030204" charset="0"/>
                </a:rPr>
                <a:t> </a:t>
              </a:r>
              <a:r>
                <a:rPr lang="en-US" sz="3600" err="1">
                  <a:solidFill>
                    <a:srgbClr val="006600"/>
                  </a:solidFill>
                  <a:latin typeface="Times New Roman" panose="02020603050405020304" pitchFamily="18" charset="0"/>
                  <a:cs typeface="Calibri" panose="020F0502020204030204" charset="0"/>
                </a:rPr>
                <a:t>ra</a:t>
              </a:r>
              <a:r>
                <a:rPr lang="en-US" sz="3600">
                  <a:solidFill>
                    <a:srgbClr val="006600"/>
                  </a:solidFill>
                  <a:latin typeface="Times New Roman" panose="02020603050405020304" pitchFamily="18" charset="0"/>
                  <a:cs typeface="Calibri" panose="020F0502020204030204" charset="0"/>
                </a:rPr>
                <a:t> </a:t>
              </a:r>
              <a:r>
                <a:rPr lang="en-US" sz="3600" err="1">
                  <a:solidFill>
                    <a:srgbClr val="006600"/>
                  </a:solidFill>
                  <a:latin typeface="Times New Roman" panose="02020603050405020304" pitchFamily="18" charset="0"/>
                  <a:cs typeface="Calibri" panose="020F0502020204030204" charset="0"/>
                </a:rPr>
                <a:t>nguyên</a:t>
              </a:r>
              <a:r>
                <a:rPr lang="en-US" sz="3600">
                  <a:solidFill>
                    <a:srgbClr val="006600"/>
                  </a:solidFill>
                  <a:latin typeface="Times New Roman" panose="02020603050405020304" pitchFamily="18" charset="0"/>
                  <a:cs typeface="Calibri" panose="020F0502020204030204" charset="0"/>
                </a:rPr>
                <a:t> </a:t>
              </a:r>
              <a:r>
                <a:rPr lang="en-US" sz="3600" err="1">
                  <a:solidFill>
                    <a:srgbClr val="006600"/>
                  </a:solidFill>
                  <a:latin typeface="Times New Roman" panose="02020603050405020304" pitchFamily="18" charset="0"/>
                  <a:cs typeface="Calibri" panose="020F0502020204030204" charset="0"/>
                </a:rPr>
                <a:t>nhân</a:t>
              </a:r>
              <a:r>
                <a:rPr lang="en-US" sz="3600">
                  <a:solidFill>
                    <a:srgbClr val="006600"/>
                  </a:solidFill>
                  <a:latin typeface="Times New Roman" panose="02020603050405020304" pitchFamily="18" charset="0"/>
                  <a:cs typeface="Calibri" panose="020F0502020204030204" charset="0"/>
                </a:rPr>
                <a:t> </a:t>
              </a:r>
              <a:r>
                <a:rPr lang="en-US" sz="3600" err="1">
                  <a:solidFill>
                    <a:srgbClr val="006600"/>
                  </a:solidFill>
                  <a:latin typeface="Times New Roman" panose="02020603050405020304" pitchFamily="18" charset="0"/>
                  <a:cs typeface="Calibri" panose="020F0502020204030204" charset="0"/>
                </a:rPr>
                <a:t>tại</a:t>
              </a:r>
              <a:r>
                <a:rPr lang="en-US" sz="3600">
                  <a:solidFill>
                    <a:srgbClr val="006600"/>
                  </a:solidFill>
                  <a:latin typeface="Times New Roman" panose="02020603050405020304" pitchFamily="18" charset="0"/>
                  <a:cs typeface="Calibri" panose="020F0502020204030204" charset="0"/>
                </a:rPr>
                <a:t> </a:t>
              </a:r>
              <a:r>
                <a:rPr lang="en-US" sz="3600" err="1">
                  <a:solidFill>
                    <a:srgbClr val="006600"/>
                  </a:solidFill>
                  <a:latin typeface="Times New Roman" panose="02020603050405020304" pitchFamily="18" charset="0"/>
                  <a:cs typeface="Calibri" panose="020F0502020204030204" charset="0"/>
                </a:rPr>
                <a:t>sao</a:t>
              </a:r>
              <a:r>
                <a:rPr lang="en-US" sz="3600">
                  <a:solidFill>
                    <a:srgbClr val="006600"/>
                  </a:solidFill>
                  <a:latin typeface="Times New Roman" panose="02020603050405020304" pitchFamily="18" charset="0"/>
                  <a:cs typeface="Calibri" panose="020F0502020204030204" charset="0"/>
                </a:rPr>
                <a:t> </a:t>
              </a:r>
              <a:r>
                <a:rPr lang="en-US" sz="3600" smtClean="0">
                  <a:solidFill>
                    <a:srgbClr val="006600"/>
                  </a:solidFill>
                  <a:latin typeface="Times New Roman" panose="02020603050405020304" pitchFamily="18" charset="0"/>
                  <a:cs typeface="Calibri" panose="020F0502020204030204" charset="0"/>
                </a:rPr>
                <a:t>HS </a:t>
              </a:r>
              <a:r>
                <a:rPr lang="en-US" sz="3600" err="1" smtClean="0">
                  <a:solidFill>
                    <a:srgbClr val="006600"/>
                  </a:solidFill>
                  <a:latin typeface="Times New Roman" panose="02020603050405020304" pitchFamily="18" charset="0"/>
                  <a:cs typeface="Calibri" panose="020F0502020204030204" charset="0"/>
                </a:rPr>
                <a:t>chưa</a:t>
              </a:r>
              <a:r>
                <a:rPr lang="en-US" sz="3600" smtClean="0">
                  <a:solidFill>
                    <a:srgbClr val="006600"/>
                  </a:solidFill>
                  <a:latin typeface="Times New Roman" panose="02020603050405020304" pitchFamily="18" charset="0"/>
                  <a:cs typeface="Calibri" panose="020F0502020204030204" charset="0"/>
                </a:rPr>
                <a:t> </a:t>
              </a:r>
              <a:r>
                <a:rPr lang="en-US" sz="3600" err="1">
                  <a:solidFill>
                    <a:srgbClr val="006600"/>
                  </a:solidFill>
                  <a:latin typeface="Times New Roman" panose="02020603050405020304" pitchFamily="18" charset="0"/>
                  <a:cs typeface="Calibri" panose="020F0502020204030204" charset="0"/>
                </a:rPr>
                <a:t>đạt</a:t>
              </a:r>
              <a:r>
                <a:rPr lang="en-US" sz="3600">
                  <a:solidFill>
                    <a:srgbClr val="006600"/>
                  </a:solidFill>
                  <a:latin typeface="Times New Roman" panose="02020603050405020304" pitchFamily="18" charset="0"/>
                  <a:cs typeface="Calibri" panose="020F0502020204030204" charset="0"/>
                </a:rPr>
                <a:t> </a:t>
              </a:r>
              <a:r>
                <a:rPr lang="en-US" sz="3600" err="1">
                  <a:solidFill>
                    <a:srgbClr val="006600"/>
                  </a:solidFill>
                  <a:latin typeface="Times New Roman" panose="02020603050405020304" pitchFamily="18" charset="0"/>
                  <a:cs typeface="Calibri" panose="020F0502020204030204" charset="0"/>
                </a:rPr>
                <a:t>kết</a:t>
              </a:r>
              <a:r>
                <a:rPr lang="en-US" sz="3600">
                  <a:solidFill>
                    <a:srgbClr val="006600"/>
                  </a:solidFill>
                  <a:latin typeface="Times New Roman" panose="02020603050405020304" pitchFamily="18" charset="0"/>
                  <a:cs typeface="Calibri" panose="020F0502020204030204" charset="0"/>
                </a:rPr>
                <a:t> </a:t>
              </a:r>
              <a:r>
                <a:rPr lang="en-US" sz="3600" err="1">
                  <a:solidFill>
                    <a:srgbClr val="006600"/>
                  </a:solidFill>
                  <a:latin typeface="Times New Roman" panose="02020603050405020304" pitchFamily="18" charset="0"/>
                  <a:cs typeface="Calibri" panose="020F0502020204030204" charset="0"/>
                </a:rPr>
                <a:t>quả</a:t>
              </a:r>
              <a:r>
                <a:rPr lang="en-US" sz="3600">
                  <a:solidFill>
                    <a:srgbClr val="006600"/>
                  </a:solidFill>
                  <a:latin typeface="Times New Roman" panose="02020603050405020304" pitchFamily="18" charset="0"/>
                  <a:cs typeface="Calibri" panose="020F0502020204030204" charset="0"/>
                </a:rPr>
                <a:t> </a:t>
              </a:r>
              <a:r>
                <a:rPr lang="en-US" sz="3600" err="1">
                  <a:solidFill>
                    <a:srgbClr val="006600"/>
                  </a:solidFill>
                  <a:latin typeface="Times New Roman" panose="02020603050405020304" pitchFamily="18" charset="0"/>
                  <a:cs typeface="Calibri" panose="020F0502020204030204" charset="0"/>
                </a:rPr>
                <a:t>như</a:t>
              </a:r>
              <a:r>
                <a:rPr lang="en-US" sz="3600">
                  <a:solidFill>
                    <a:srgbClr val="006600"/>
                  </a:solidFill>
                  <a:latin typeface="Times New Roman" panose="02020603050405020304" pitchFamily="18" charset="0"/>
                  <a:cs typeface="Calibri" panose="020F0502020204030204" charset="0"/>
                </a:rPr>
                <a:t> ý </a:t>
              </a:r>
              <a:r>
                <a:rPr lang="en-US" sz="3600" err="1">
                  <a:solidFill>
                    <a:srgbClr val="006600"/>
                  </a:solidFill>
                  <a:latin typeface="Times New Roman" panose="02020603050405020304" pitchFamily="18" charset="0"/>
                  <a:cs typeface="Calibri" panose="020F0502020204030204" charset="0"/>
                </a:rPr>
                <a:t>muốn</a:t>
              </a:r>
              <a:r>
                <a:rPr lang="en-US" sz="3600">
                  <a:solidFill>
                    <a:srgbClr val="006600"/>
                  </a:solidFill>
                  <a:latin typeface="Times New Roman" panose="02020603050405020304" pitchFamily="18" charset="0"/>
                  <a:cs typeface="Calibri" panose="020F0502020204030204" charset="0"/>
                </a:rPr>
                <a:t>? </a:t>
              </a:r>
              <a:endParaRPr lang="en-US">
                <a:solidFill>
                  <a:srgbClr val="006600"/>
                </a:solidFill>
              </a:endParaRPr>
            </a:p>
          </p:txBody>
        </p:sp>
      </p:grpSp>
      <p:grpSp>
        <p:nvGrpSpPr>
          <p:cNvPr id="56" name="Group 55"/>
          <p:cNvGrpSpPr/>
          <p:nvPr/>
        </p:nvGrpSpPr>
        <p:grpSpPr>
          <a:xfrm>
            <a:off x="209797" y="3925117"/>
            <a:ext cx="11982203" cy="1205467"/>
            <a:chOff x="209797" y="3925109"/>
            <a:chExt cx="11982203" cy="1205467"/>
          </a:xfrm>
        </p:grpSpPr>
        <p:sp>
          <p:nvSpPr>
            <p:cNvPr id="36" name="Rounded Rectangle 35"/>
            <p:cNvSpPr/>
            <p:nvPr/>
          </p:nvSpPr>
          <p:spPr>
            <a:xfrm>
              <a:off x="209797" y="3971108"/>
              <a:ext cx="11982203" cy="1159468"/>
            </a:xfrm>
            <a:prstGeom prst="roundRect">
              <a:avLst/>
            </a:prstGeom>
            <a:solidFill>
              <a:srgbClr val="CCE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p:nvPr/>
          </p:nvSpPr>
          <p:spPr>
            <a:xfrm>
              <a:off x="457200" y="3925109"/>
              <a:ext cx="11734800" cy="1200329"/>
            </a:xfrm>
            <a:prstGeom prst="rect">
              <a:avLst/>
            </a:prstGeom>
          </p:spPr>
          <p:txBody>
            <a:bodyPr wrap="square">
              <a:spAutoFit/>
            </a:bodyPr>
            <a:lstStyle/>
            <a:p>
              <a:r>
                <a:rPr lang="en-US" sz="3600" smtClean="0">
                  <a:solidFill>
                    <a:srgbClr val="000000"/>
                  </a:solidFill>
                  <a:latin typeface="Times New Roman" panose="02020603050405020304" pitchFamily="18" charset="0"/>
                  <a:cs typeface="Calibri" panose="020F0502020204030204" charset="0"/>
                </a:rPr>
                <a:t>   </a:t>
              </a:r>
              <a:r>
                <a:rPr lang="en-US" sz="3600" err="1" smtClean="0">
                  <a:solidFill>
                    <a:srgbClr val="002060"/>
                  </a:solidFill>
                  <a:latin typeface="Times New Roman" panose="02020603050405020304" pitchFamily="18" charset="0"/>
                  <a:cs typeface="Calibri" panose="020F0502020204030204" charset="0"/>
                </a:rPr>
                <a:t>Đề</a:t>
              </a:r>
              <a:r>
                <a:rPr lang="en-US" sz="3600" smtClean="0">
                  <a:solidFill>
                    <a:srgbClr val="002060"/>
                  </a:solidFill>
                  <a:latin typeface="Times New Roman" panose="02020603050405020304" pitchFamily="18" charset="0"/>
                  <a:cs typeface="Calibri" panose="020F0502020204030204" charset="0"/>
                </a:rPr>
                <a:t> </a:t>
              </a:r>
              <a:r>
                <a:rPr lang="en-US" sz="3600" err="1">
                  <a:solidFill>
                    <a:srgbClr val="002060"/>
                  </a:solidFill>
                  <a:latin typeface="Times New Roman" panose="02020603050405020304" pitchFamily="18" charset="0"/>
                  <a:cs typeface="Calibri" panose="020F0502020204030204" charset="0"/>
                </a:rPr>
                <a:t>ra</a:t>
              </a:r>
              <a:r>
                <a:rPr lang="en-US" sz="3600">
                  <a:solidFill>
                    <a:srgbClr val="002060"/>
                  </a:solidFill>
                  <a:latin typeface="Times New Roman" panose="02020603050405020304" pitchFamily="18" charset="0"/>
                  <a:cs typeface="Calibri" panose="020F0502020204030204" charset="0"/>
                </a:rPr>
                <a:t> </a:t>
              </a:r>
              <a:r>
                <a:rPr lang="en-US" sz="3600" err="1">
                  <a:solidFill>
                    <a:srgbClr val="002060"/>
                  </a:solidFill>
                  <a:latin typeface="Times New Roman" panose="02020603050405020304" pitchFamily="18" charset="0"/>
                  <a:cs typeface="Calibri" panose="020F0502020204030204" charset="0"/>
                </a:rPr>
                <a:t>biện</a:t>
              </a:r>
              <a:r>
                <a:rPr lang="en-US" sz="3600">
                  <a:solidFill>
                    <a:srgbClr val="002060"/>
                  </a:solidFill>
                  <a:latin typeface="Times New Roman" panose="02020603050405020304" pitchFamily="18" charset="0"/>
                  <a:cs typeface="Calibri" panose="020F0502020204030204" charset="0"/>
                </a:rPr>
                <a:t> </a:t>
              </a:r>
              <a:r>
                <a:rPr lang="en-US" sz="3600" err="1">
                  <a:solidFill>
                    <a:srgbClr val="002060"/>
                  </a:solidFill>
                  <a:latin typeface="Times New Roman" panose="02020603050405020304" pitchFamily="18" charset="0"/>
                  <a:cs typeface="Calibri" panose="020F0502020204030204" charset="0"/>
                </a:rPr>
                <a:t>pháp</a:t>
              </a:r>
              <a:r>
                <a:rPr lang="en-US" sz="3600">
                  <a:solidFill>
                    <a:srgbClr val="002060"/>
                  </a:solidFill>
                  <a:latin typeface="Times New Roman" panose="02020603050405020304" pitchFamily="18" charset="0"/>
                  <a:cs typeface="Calibri" panose="020F0502020204030204" charset="0"/>
                </a:rPr>
                <a:t> </a:t>
              </a:r>
              <a:r>
                <a:rPr lang="en-US" sz="3600" err="1">
                  <a:solidFill>
                    <a:srgbClr val="002060"/>
                  </a:solidFill>
                  <a:latin typeface="Times New Roman" panose="02020603050405020304" pitchFamily="18" charset="0"/>
                  <a:cs typeface="Calibri" panose="020F0502020204030204" charset="0"/>
                </a:rPr>
                <a:t>để</a:t>
              </a:r>
              <a:r>
                <a:rPr lang="en-US" sz="3600">
                  <a:solidFill>
                    <a:srgbClr val="002060"/>
                  </a:solidFill>
                  <a:latin typeface="Times New Roman" panose="02020603050405020304" pitchFamily="18" charset="0"/>
                  <a:cs typeface="Calibri" panose="020F0502020204030204" charset="0"/>
                </a:rPr>
                <a:t> </a:t>
              </a:r>
              <a:r>
                <a:rPr lang="en-US" sz="3600" err="1">
                  <a:solidFill>
                    <a:srgbClr val="002060"/>
                  </a:solidFill>
                  <a:latin typeface="Times New Roman" panose="02020603050405020304" pitchFamily="18" charset="0"/>
                  <a:cs typeface="Calibri" panose="020F0502020204030204" charset="0"/>
                </a:rPr>
                <a:t>nâng</a:t>
              </a:r>
              <a:r>
                <a:rPr lang="en-US" sz="3600">
                  <a:solidFill>
                    <a:srgbClr val="002060"/>
                  </a:solidFill>
                  <a:latin typeface="Times New Roman" panose="02020603050405020304" pitchFamily="18" charset="0"/>
                  <a:cs typeface="Calibri" panose="020F0502020204030204" charset="0"/>
                </a:rPr>
                <a:t> </a:t>
              </a:r>
              <a:r>
                <a:rPr lang="en-US" sz="3600" err="1">
                  <a:solidFill>
                    <a:srgbClr val="002060"/>
                  </a:solidFill>
                  <a:latin typeface="Times New Roman" panose="02020603050405020304" pitchFamily="18" charset="0"/>
                  <a:cs typeface="Calibri" panose="020F0502020204030204" charset="0"/>
                </a:rPr>
                <a:t>cao</a:t>
              </a:r>
              <a:r>
                <a:rPr lang="en-US" sz="3600">
                  <a:solidFill>
                    <a:srgbClr val="002060"/>
                  </a:solidFill>
                  <a:latin typeface="Times New Roman" panose="02020603050405020304" pitchFamily="18" charset="0"/>
                  <a:cs typeface="Calibri" panose="020F0502020204030204" charset="0"/>
                </a:rPr>
                <a:t> </a:t>
              </a:r>
              <a:r>
                <a:rPr lang="en-US" sz="3600" err="1">
                  <a:solidFill>
                    <a:srgbClr val="002060"/>
                  </a:solidFill>
                  <a:latin typeface="Times New Roman" panose="02020603050405020304" pitchFamily="18" charset="0"/>
                  <a:cs typeface="Calibri" panose="020F0502020204030204" charset="0"/>
                </a:rPr>
                <a:t>chất</a:t>
              </a:r>
              <a:r>
                <a:rPr lang="en-US" sz="3600">
                  <a:solidFill>
                    <a:srgbClr val="002060"/>
                  </a:solidFill>
                  <a:latin typeface="Times New Roman" panose="02020603050405020304" pitchFamily="18" charset="0"/>
                  <a:cs typeface="Calibri" panose="020F0502020204030204" charset="0"/>
                </a:rPr>
                <a:t> </a:t>
              </a:r>
              <a:r>
                <a:rPr lang="en-US" sz="3600" err="1">
                  <a:solidFill>
                    <a:srgbClr val="002060"/>
                  </a:solidFill>
                  <a:latin typeface="Times New Roman" panose="02020603050405020304" pitchFamily="18" charset="0"/>
                  <a:cs typeface="Calibri" panose="020F0502020204030204" charset="0"/>
                </a:rPr>
                <a:t>lượng</a:t>
              </a:r>
              <a:r>
                <a:rPr lang="en-US" sz="3600">
                  <a:solidFill>
                    <a:srgbClr val="002060"/>
                  </a:solidFill>
                  <a:latin typeface="Times New Roman" panose="02020603050405020304" pitchFamily="18" charset="0"/>
                  <a:cs typeface="Calibri" panose="020F0502020204030204" charset="0"/>
                </a:rPr>
                <a:t> </a:t>
              </a:r>
              <a:r>
                <a:rPr lang="en-US" sz="3600" err="1">
                  <a:solidFill>
                    <a:srgbClr val="002060"/>
                  </a:solidFill>
                  <a:latin typeface="Times New Roman" panose="02020603050405020304" pitchFamily="18" charset="0"/>
                  <a:cs typeface="Calibri" panose="020F0502020204030204" charset="0"/>
                </a:rPr>
                <a:t>dạy</a:t>
              </a:r>
              <a:r>
                <a:rPr lang="en-US" sz="3600">
                  <a:solidFill>
                    <a:srgbClr val="002060"/>
                  </a:solidFill>
                  <a:latin typeface="Times New Roman" panose="02020603050405020304" pitchFamily="18" charset="0"/>
                  <a:cs typeface="Calibri" panose="020F0502020204030204" charset="0"/>
                </a:rPr>
                <a:t> </a:t>
              </a:r>
              <a:r>
                <a:rPr lang="en-US" sz="3600" err="1">
                  <a:solidFill>
                    <a:srgbClr val="002060"/>
                  </a:solidFill>
                  <a:latin typeface="Times New Roman" panose="02020603050405020304" pitchFamily="18" charset="0"/>
                  <a:cs typeface="Calibri" panose="020F0502020204030204" charset="0"/>
                </a:rPr>
                <a:t>học</a:t>
              </a:r>
              <a:r>
                <a:rPr lang="en-US" sz="3600">
                  <a:solidFill>
                    <a:srgbClr val="002060"/>
                  </a:solidFill>
                  <a:latin typeface="Times New Roman" panose="02020603050405020304" pitchFamily="18" charset="0"/>
                  <a:cs typeface="Calibri" panose="020F0502020204030204" charset="0"/>
                </a:rPr>
                <a:t>, </a:t>
              </a:r>
              <a:r>
                <a:rPr lang="en-US" sz="3600" err="1">
                  <a:solidFill>
                    <a:srgbClr val="002060"/>
                  </a:solidFill>
                  <a:latin typeface="Times New Roman" panose="02020603050405020304" pitchFamily="18" charset="0"/>
                  <a:cs typeface="Calibri" panose="020F0502020204030204" charset="0"/>
                </a:rPr>
                <a:t>tạo</a:t>
              </a:r>
              <a:r>
                <a:rPr lang="en-US" sz="3600">
                  <a:solidFill>
                    <a:srgbClr val="002060"/>
                  </a:solidFill>
                  <a:latin typeface="Times New Roman" panose="02020603050405020304" pitchFamily="18" charset="0"/>
                  <a:cs typeface="Calibri" panose="020F0502020204030204" charset="0"/>
                </a:rPr>
                <a:t> </a:t>
              </a:r>
              <a:r>
                <a:rPr lang="en-US" sz="3600" err="1">
                  <a:solidFill>
                    <a:srgbClr val="002060"/>
                  </a:solidFill>
                  <a:latin typeface="Times New Roman" panose="02020603050405020304" pitchFamily="18" charset="0"/>
                  <a:cs typeface="Calibri" panose="020F0502020204030204" charset="0"/>
                </a:rPr>
                <a:t>cơ</a:t>
              </a:r>
              <a:r>
                <a:rPr lang="en-US" sz="3600">
                  <a:solidFill>
                    <a:srgbClr val="002060"/>
                  </a:solidFill>
                  <a:latin typeface="Times New Roman" panose="02020603050405020304" pitchFamily="18" charset="0"/>
                  <a:cs typeface="Calibri" panose="020F0502020204030204" charset="0"/>
                </a:rPr>
                <a:t> </a:t>
              </a:r>
              <a:r>
                <a:rPr lang="en-US" sz="3600" err="1">
                  <a:solidFill>
                    <a:srgbClr val="002060"/>
                  </a:solidFill>
                  <a:latin typeface="Times New Roman" panose="02020603050405020304" pitchFamily="18" charset="0"/>
                  <a:cs typeface="Calibri" panose="020F0502020204030204" charset="0"/>
                </a:rPr>
                <a:t>hội</a:t>
              </a:r>
              <a:r>
                <a:rPr lang="en-US" sz="3600">
                  <a:solidFill>
                    <a:srgbClr val="002060"/>
                  </a:solidFill>
                  <a:latin typeface="Times New Roman" panose="02020603050405020304" pitchFamily="18" charset="0"/>
                  <a:cs typeface="Calibri" panose="020F0502020204030204" charset="0"/>
                </a:rPr>
                <a:t> </a:t>
              </a:r>
              <a:r>
                <a:rPr lang="en-US" sz="3600" err="1">
                  <a:solidFill>
                    <a:srgbClr val="002060"/>
                  </a:solidFill>
                  <a:latin typeface="Times New Roman" panose="02020603050405020304" pitchFamily="18" charset="0"/>
                  <a:cs typeface="Calibri" panose="020F0502020204030204" charset="0"/>
                </a:rPr>
                <a:t>cho</a:t>
              </a:r>
              <a:r>
                <a:rPr lang="en-US" sz="3600">
                  <a:solidFill>
                    <a:srgbClr val="002060"/>
                  </a:solidFill>
                  <a:latin typeface="Times New Roman" panose="02020603050405020304" pitchFamily="18" charset="0"/>
                  <a:cs typeface="Calibri" panose="020F0502020204030204" charset="0"/>
                </a:rPr>
                <a:t> </a:t>
              </a:r>
              <a:r>
                <a:rPr lang="en-US" sz="3600" smtClean="0">
                  <a:solidFill>
                    <a:srgbClr val="002060"/>
                  </a:solidFill>
                  <a:latin typeface="Times New Roman" panose="02020603050405020304" pitchFamily="18" charset="0"/>
                  <a:cs typeface="Calibri" panose="020F0502020204030204" charset="0"/>
                </a:rPr>
                <a:t>HS </a:t>
              </a:r>
              <a:r>
                <a:rPr lang="en-US" sz="3600" err="1" smtClean="0">
                  <a:solidFill>
                    <a:srgbClr val="002060"/>
                  </a:solidFill>
                  <a:latin typeface="Times New Roman" panose="02020603050405020304" pitchFamily="18" charset="0"/>
                  <a:cs typeface="Calibri" panose="020F0502020204030204" charset="0"/>
                </a:rPr>
                <a:t>tham</a:t>
              </a:r>
              <a:r>
                <a:rPr lang="en-US" sz="3600" smtClean="0">
                  <a:solidFill>
                    <a:srgbClr val="002060"/>
                  </a:solidFill>
                  <a:latin typeface="Times New Roman" panose="02020603050405020304" pitchFamily="18" charset="0"/>
                  <a:cs typeface="Calibri" panose="020F0502020204030204" charset="0"/>
                </a:rPr>
                <a:t> </a:t>
              </a:r>
              <a:r>
                <a:rPr lang="en-US" sz="3600" err="1">
                  <a:solidFill>
                    <a:srgbClr val="002060"/>
                  </a:solidFill>
                  <a:latin typeface="Times New Roman" panose="02020603050405020304" pitchFamily="18" charset="0"/>
                  <a:cs typeface="Calibri" panose="020F0502020204030204" charset="0"/>
                </a:rPr>
                <a:t>gia</a:t>
              </a:r>
              <a:r>
                <a:rPr lang="en-US" sz="3600">
                  <a:solidFill>
                    <a:srgbClr val="002060"/>
                  </a:solidFill>
                  <a:latin typeface="Times New Roman" panose="02020603050405020304" pitchFamily="18" charset="0"/>
                  <a:cs typeface="Calibri" panose="020F0502020204030204" charset="0"/>
                </a:rPr>
                <a:t> </a:t>
              </a:r>
              <a:r>
                <a:rPr lang="en-US" sz="3600" err="1">
                  <a:solidFill>
                    <a:srgbClr val="002060"/>
                  </a:solidFill>
                  <a:latin typeface="Times New Roman" panose="02020603050405020304" pitchFamily="18" charset="0"/>
                  <a:cs typeface="Calibri" panose="020F0502020204030204" charset="0"/>
                </a:rPr>
                <a:t>vào</a:t>
              </a:r>
              <a:r>
                <a:rPr lang="en-US" sz="3600">
                  <a:solidFill>
                    <a:srgbClr val="002060"/>
                  </a:solidFill>
                  <a:latin typeface="Times New Roman" panose="02020603050405020304" pitchFamily="18" charset="0"/>
                  <a:cs typeface="Calibri" panose="020F0502020204030204" charset="0"/>
                </a:rPr>
                <a:t> </a:t>
              </a:r>
              <a:r>
                <a:rPr lang="en-US" sz="3600" err="1">
                  <a:solidFill>
                    <a:srgbClr val="002060"/>
                  </a:solidFill>
                  <a:latin typeface="Times New Roman" panose="02020603050405020304" pitchFamily="18" charset="0"/>
                  <a:cs typeface="Calibri" panose="020F0502020204030204" charset="0"/>
                </a:rPr>
                <a:t>quá</a:t>
              </a:r>
              <a:r>
                <a:rPr lang="en-US" sz="3600">
                  <a:solidFill>
                    <a:srgbClr val="002060"/>
                  </a:solidFill>
                  <a:latin typeface="Times New Roman" panose="02020603050405020304" pitchFamily="18" charset="0"/>
                  <a:cs typeface="Calibri" panose="020F0502020204030204" charset="0"/>
                </a:rPr>
                <a:t> </a:t>
              </a:r>
              <a:r>
                <a:rPr lang="en-US" sz="3600" err="1">
                  <a:solidFill>
                    <a:srgbClr val="002060"/>
                  </a:solidFill>
                  <a:latin typeface="Times New Roman" panose="02020603050405020304" pitchFamily="18" charset="0"/>
                  <a:cs typeface="Calibri" panose="020F0502020204030204" charset="0"/>
                </a:rPr>
                <a:t>trình</a:t>
              </a:r>
              <a:r>
                <a:rPr lang="en-US" sz="3600">
                  <a:solidFill>
                    <a:srgbClr val="002060"/>
                  </a:solidFill>
                  <a:latin typeface="Times New Roman" panose="02020603050405020304" pitchFamily="18" charset="0"/>
                  <a:cs typeface="Calibri" panose="020F0502020204030204" charset="0"/>
                </a:rPr>
                <a:t> </a:t>
              </a:r>
              <a:r>
                <a:rPr lang="en-US" sz="3600" err="1">
                  <a:solidFill>
                    <a:srgbClr val="002060"/>
                  </a:solidFill>
                  <a:latin typeface="Times New Roman" panose="02020603050405020304" pitchFamily="18" charset="0"/>
                  <a:cs typeface="Calibri" panose="020F0502020204030204" charset="0"/>
                </a:rPr>
                <a:t>học</a:t>
              </a:r>
              <a:r>
                <a:rPr lang="en-US" sz="3600">
                  <a:solidFill>
                    <a:srgbClr val="002060"/>
                  </a:solidFill>
                  <a:latin typeface="Times New Roman" panose="02020603050405020304" pitchFamily="18" charset="0"/>
                  <a:cs typeface="Calibri" panose="020F0502020204030204" charset="0"/>
                </a:rPr>
                <a:t> </a:t>
              </a:r>
              <a:r>
                <a:rPr lang="en-US" sz="3600" smtClean="0">
                  <a:solidFill>
                    <a:srgbClr val="002060"/>
                  </a:solidFill>
                  <a:latin typeface="Times New Roman" panose="02020603050405020304" pitchFamily="18" charset="0"/>
                  <a:cs typeface="Calibri" panose="020F0502020204030204" charset="0"/>
                </a:rPr>
                <a:t>tập.</a:t>
              </a:r>
              <a:endParaRPr lang="en-US">
                <a:solidFill>
                  <a:srgbClr val="002060"/>
                </a:solidFill>
              </a:endParaRPr>
            </a:p>
          </p:txBody>
        </p:sp>
      </p:grpSp>
      <p:grpSp>
        <p:nvGrpSpPr>
          <p:cNvPr id="57" name="Group 56"/>
          <p:cNvGrpSpPr/>
          <p:nvPr/>
        </p:nvGrpSpPr>
        <p:grpSpPr>
          <a:xfrm>
            <a:off x="195943" y="5303527"/>
            <a:ext cx="11996056" cy="1306286"/>
            <a:chOff x="195943" y="5303519"/>
            <a:chExt cx="11996056" cy="1306286"/>
          </a:xfrm>
        </p:grpSpPr>
        <p:sp>
          <p:nvSpPr>
            <p:cNvPr id="39" name="Rounded Rectangle 38"/>
            <p:cNvSpPr/>
            <p:nvPr/>
          </p:nvSpPr>
          <p:spPr>
            <a:xfrm>
              <a:off x="195943" y="5303519"/>
              <a:ext cx="11996056" cy="1306286"/>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p:nvSpPr>
          <p:spPr>
            <a:xfrm>
              <a:off x="321420" y="5333886"/>
              <a:ext cx="11330651" cy="1200329"/>
            </a:xfrm>
            <a:prstGeom prst="rect">
              <a:avLst/>
            </a:prstGeom>
          </p:spPr>
          <p:txBody>
            <a:bodyPr wrap="square">
              <a:spAutoFit/>
            </a:bodyPr>
            <a:lstStyle/>
            <a:p>
              <a:pPr lvl="0" indent="457200" algn="just"/>
              <a:r>
                <a:rPr lang="en-US" sz="3600" err="1" smtClean="0">
                  <a:solidFill>
                    <a:srgbClr val="006600"/>
                  </a:solidFill>
                  <a:latin typeface="Times New Roman" panose="02020603050405020304" pitchFamily="18" charset="0"/>
                  <a:cs typeface="Calibri" panose="020F0502020204030204" charset="0"/>
                </a:rPr>
                <a:t>Giúp</a:t>
              </a:r>
              <a:r>
                <a:rPr lang="en-US" sz="3600" smtClean="0">
                  <a:solidFill>
                    <a:srgbClr val="006600"/>
                  </a:solidFill>
                  <a:latin typeface="Times New Roman" panose="02020603050405020304" pitchFamily="18" charset="0"/>
                  <a:cs typeface="Calibri" panose="020F0502020204030204" charset="0"/>
                </a:rPr>
                <a:t> GV có </a:t>
              </a:r>
              <a:r>
                <a:rPr lang="en-US" sz="3600" err="1">
                  <a:solidFill>
                    <a:srgbClr val="006600"/>
                  </a:solidFill>
                  <a:latin typeface="Times New Roman" panose="02020603050405020304" pitchFamily="18" charset="0"/>
                  <a:cs typeface="Calibri" panose="020F0502020204030204" charset="0"/>
                </a:rPr>
                <a:t>khả</a:t>
              </a:r>
              <a:r>
                <a:rPr lang="en-US" sz="3600">
                  <a:solidFill>
                    <a:srgbClr val="006600"/>
                  </a:solidFill>
                  <a:latin typeface="Times New Roman" panose="02020603050405020304" pitchFamily="18" charset="0"/>
                  <a:cs typeface="Calibri" panose="020F0502020204030204" charset="0"/>
                </a:rPr>
                <a:t> </a:t>
              </a:r>
              <a:r>
                <a:rPr lang="en-US" sz="3600" err="1">
                  <a:solidFill>
                    <a:srgbClr val="006600"/>
                  </a:solidFill>
                  <a:latin typeface="Times New Roman" panose="02020603050405020304" pitchFamily="18" charset="0"/>
                  <a:cs typeface="Calibri" panose="020F0502020204030204" charset="0"/>
                </a:rPr>
                <a:t>năng</a:t>
              </a:r>
              <a:r>
                <a:rPr lang="en-US" sz="3600">
                  <a:solidFill>
                    <a:srgbClr val="006600"/>
                  </a:solidFill>
                  <a:latin typeface="Times New Roman" panose="02020603050405020304" pitchFamily="18" charset="0"/>
                  <a:cs typeface="Calibri" panose="020F0502020204030204" charset="0"/>
                </a:rPr>
                <a:t> </a:t>
              </a:r>
              <a:r>
                <a:rPr lang="en-US" sz="3600" err="1">
                  <a:solidFill>
                    <a:srgbClr val="006600"/>
                  </a:solidFill>
                  <a:latin typeface="Times New Roman" panose="02020603050405020304" pitchFamily="18" charset="0"/>
                  <a:cs typeface="Calibri" panose="020F0502020204030204" charset="0"/>
                </a:rPr>
                <a:t>điều</a:t>
              </a:r>
              <a:r>
                <a:rPr lang="en-US" sz="3600">
                  <a:solidFill>
                    <a:srgbClr val="006600"/>
                  </a:solidFill>
                  <a:latin typeface="Times New Roman" panose="02020603050405020304" pitchFamily="18" charset="0"/>
                  <a:cs typeface="Calibri" panose="020F0502020204030204" charset="0"/>
                </a:rPr>
                <a:t> </a:t>
              </a:r>
              <a:r>
                <a:rPr lang="en-US" sz="3600" err="1">
                  <a:solidFill>
                    <a:srgbClr val="006600"/>
                  </a:solidFill>
                  <a:latin typeface="Times New Roman" panose="02020603050405020304" pitchFamily="18" charset="0"/>
                  <a:cs typeface="Calibri" panose="020F0502020204030204" charset="0"/>
                </a:rPr>
                <a:t>chỉnh</a:t>
              </a:r>
              <a:r>
                <a:rPr lang="en-US" sz="3600">
                  <a:solidFill>
                    <a:srgbClr val="006600"/>
                  </a:solidFill>
                  <a:latin typeface="Times New Roman" panose="02020603050405020304" pitchFamily="18" charset="0"/>
                  <a:cs typeface="Calibri" panose="020F0502020204030204" charset="0"/>
                </a:rPr>
                <a:t> </a:t>
              </a:r>
              <a:r>
                <a:rPr lang="en-US" sz="3600" err="1">
                  <a:solidFill>
                    <a:srgbClr val="006600"/>
                  </a:solidFill>
                  <a:latin typeface="Times New Roman" panose="02020603050405020304" pitchFamily="18" charset="0"/>
                  <a:cs typeface="Calibri" panose="020F0502020204030204" charset="0"/>
                </a:rPr>
                <a:t>nội</a:t>
              </a:r>
              <a:r>
                <a:rPr lang="en-US" sz="3600">
                  <a:solidFill>
                    <a:srgbClr val="006600"/>
                  </a:solidFill>
                  <a:latin typeface="Times New Roman" panose="02020603050405020304" pitchFamily="18" charset="0"/>
                  <a:cs typeface="Calibri" panose="020F0502020204030204" charset="0"/>
                </a:rPr>
                <a:t> dung, </a:t>
              </a:r>
              <a:r>
                <a:rPr lang="en-US" sz="3600" smtClean="0">
                  <a:solidFill>
                    <a:srgbClr val="006600"/>
                  </a:solidFill>
                  <a:latin typeface="Times New Roman" panose="02020603050405020304" pitchFamily="18" charset="0"/>
                  <a:cs typeface="Calibri" panose="020F0502020204030204" charset="0"/>
                </a:rPr>
                <a:t>PP </a:t>
              </a:r>
              <a:r>
                <a:rPr lang="en-US" sz="3600" err="1" smtClean="0">
                  <a:solidFill>
                    <a:srgbClr val="006600"/>
                  </a:solidFill>
                  <a:latin typeface="Times New Roman" panose="02020603050405020304" pitchFamily="18" charset="0"/>
                  <a:cs typeface="Calibri" panose="020F0502020204030204" charset="0"/>
                </a:rPr>
                <a:t>dạy</a:t>
              </a:r>
              <a:r>
                <a:rPr lang="en-US" sz="3600" smtClean="0">
                  <a:solidFill>
                    <a:srgbClr val="006600"/>
                  </a:solidFill>
                  <a:latin typeface="Times New Roman" panose="02020603050405020304" pitchFamily="18" charset="0"/>
                  <a:cs typeface="Calibri" panose="020F0502020204030204" charset="0"/>
                </a:rPr>
                <a:t> </a:t>
              </a:r>
              <a:r>
                <a:rPr lang="en-US" sz="3600" err="1">
                  <a:solidFill>
                    <a:srgbClr val="006600"/>
                  </a:solidFill>
                  <a:latin typeface="Times New Roman" panose="02020603050405020304" pitchFamily="18" charset="0"/>
                  <a:cs typeface="Calibri" panose="020F0502020204030204" charset="0"/>
                </a:rPr>
                <a:t>học</a:t>
              </a:r>
              <a:r>
                <a:rPr lang="en-US" sz="3600">
                  <a:solidFill>
                    <a:srgbClr val="006600"/>
                  </a:solidFill>
                  <a:latin typeface="Times New Roman" panose="02020603050405020304" pitchFamily="18" charset="0"/>
                  <a:cs typeface="Calibri" panose="020F0502020204030204" charset="0"/>
                </a:rPr>
                <a:t> </a:t>
              </a:r>
              <a:r>
                <a:rPr lang="en-US" sz="3600" err="1">
                  <a:solidFill>
                    <a:srgbClr val="006600"/>
                  </a:solidFill>
                  <a:latin typeface="Times New Roman" panose="02020603050405020304" pitchFamily="18" charset="0"/>
                  <a:cs typeface="Calibri" panose="020F0502020204030204" charset="0"/>
                </a:rPr>
                <a:t>cho</a:t>
              </a:r>
              <a:r>
                <a:rPr lang="en-US" sz="3600">
                  <a:solidFill>
                    <a:srgbClr val="006600"/>
                  </a:solidFill>
                  <a:latin typeface="Times New Roman" panose="02020603050405020304" pitchFamily="18" charset="0"/>
                  <a:cs typeface="Calibri" panose="020F0502020204030204" charset="0"/>
                </a:rPr>
                <a:t> </a:t>
              </a:r>
              <a:r>
                <a:rPr lang="en-US" sz="3600" err="1">
                  <a:solidFill>
                    <a:srgbClr val="006600"/>
                  </a:solidFill>
                  <a:latin typeface="Times New Roman" panose="02020603050405020304" pitchFamily="18" charset="0"/>
                  <a:cs typeface="Calibri" panose="020F0502020204030204" charset="0"/>
                </a:rPr>
                <a:t>phù</a:t>
              </a:r>
              <a:r>
                <a:rPr lang="en-US" sz="3600">
                  <a:solidFill>
                    <a:srgbClr val="006600"/>
                  </a:solidFill>
                  <a:latin typeface="Times New Roman" panose="02020603050405020304" pitchFamily="18" charset="0"/>
                  <a:cs typeface="Calibri" panose="020F0502020204030204" charset="0"/>
                </a:rPr>
                <a:t> </a:t>
              </a:r>
              <a:r>
                <a:rPr lang="en-US" sz="3600" err="1">
                  <a:solidFill>
                    <a:srgbClr val="006600"/>
                  </a:solidFill>
                  <a:latin typeface="Times New Roman" panose="02020603050405020304" pitchFamily="18" charset="0"/>
                  <a:cs typeface="Calibri" panose="020F0502020204030204" charset="0"/>
                </a:rPr>
                <a:t>hợp</a:t>
              </a:r>
              <a:r>
                <a:rPr lang="en-US" sz="3600">
                  <a:solidFill>
                    <a:srgbClr val="006600"/>
                  </a:solidFill>
                  <a:latin typeface="Times New Roman" panose="02020603050405020304" pitchFamily="18" charset="0"/>
                  <a:cs typeface="Calibri" panose="020F0502020204030204" charset="0"/>
                </a:rPr>
                <a:t> </a:t>
              </a:r>
              <a:r>
                <a:rPr lang="en-US" sz="3600" err="1">
                  <a:solidFill>
                    <a:srgbClr val="006600"/>
                  </a:solidFill>
                  <a:latin typeface="Times New Roman" panose="02020603050405020304" pitchFamily="18" charset="0"/>
                  <a:cs typeface="Calibri" panose="020F0502020204030204" charset="0"/>
                </a:rPr>
                <a:t>với</a:t>
              </a:r>
              <a:r>
                <a:rPr lang="en-US" sz="3600">
                  <a:solidFill>
                    <a:srgbClr val="006600"/>
                  </a:solidFill>
                  <a:latin typeface="Times New Roman" panose="02020603050405020304" pitchFamily="18" charset="0"/>
                  <a:cs typeface="Calibri" panose="020F0502020204030204" charset="0"/>
                </a:rPr>
                <a:t> </a:t>
              </a:r>
              <a:r>
                <a:rPr lang="en-US" sz="3600" err="1">
                  <a:solidFill>
                    <a:srgbClr val="006600"/>
                  </a:solidFill>
                  <a:latin typeface="Times New Roman" panose="02020603050405020304" pitchFamily="18" charset="0"/>
                  <a:cs typeface="Calibri" panose="020F0502020204030204" charset="0"/>
                </a:rPr>
                <a:t>đối</a:t>
              </a:r>
              <a:r>
                <a:rPr lang="en-US" sz="3600">
                  <a:solidFill>
                    <a:srgbClr val="006600"/>
                  </a:solidFill>
                  <a:latin typeface="Times New Roman" panose="02020603050405020304" pitchFamily="18" charset="0"/>
                  <a:cs typeface="Calibri" panose="020F0502020204030204" charset="0"/>
                </a:rPr>
                <a:t> </a:t>
              </a:r>
              <a:r>
                <a:rPr lang="en-US" sz="3600" err="1">
                  <a:solidFill>
                    <a:srgbClr val="006600"/>
                  </a:solidFill>
                  <a:latin typeface="Times New Roman" panose="02020603050405020304" pitchFamily="18" charset="0"/>
                  <a:cs typeface="Calibri" panose="020F0502020204030204" charset="0"/>
                </a:rPr>
                <a:t>tượng</a:t>
              </a:r>
              <a:r>
                <a:rPr lang="en-US" sz="3600">
                  <a:solidFill>
                    <a:srgbClr val="006600"/>
                  </a:solidFill>
                  <a:latin typeface="Times New Roman" panose="02020603050405020304" pitchFamily="18" charset="0"/>
                  <a:cs typeface="Calibri" panose="020F0502020204030204" charset="0"/>
                </a:rPr>
                <a:t> </a:t>
              </a:r>
              <a:r>
                <a:rPr lang="en-US" sz="3600" smtClean="0">
                  <a:solidFill>
                    <a:srgbClr val="006600"/>
                  </a:solidFill>
                  <a:latin typeface="Times New Roman" panose="02020603050405020304" pitchFamily="18" charset="0"/>
                  <a:cs typeface="Calibri" panose="020F0502020204030204" charset="0"/>
                </a:rPr>
                <a:t>HS </a:t>
              </a:r>
              <a:r>
                <a:rPr lang="en-US" sz="3600" err="1" smtClean="0">
                  <a:solidFill>
                    <a:srgbClr val="006600"/>
                  </a:solidFill>
                  <a:latin typeface="Times New Roman" panose="02020603050405020304" pitchFamily="18" charset="0"/>
                  <a:cs typeface="Calibri" panose="020F0502020204030204" charset="0"/>
                </a:rPr>
                <a:t>của</a:t>
              </a:r>
              <a:r>
                <a:rPr lang="en-US" sz="3600" smtClean="0">
                  <a:solidFill>
                    <a:srgbClr val="006600"/>
                  </a:solidFill>
                  <a:latin typeface="Times New Roman" panose="02020603050405020304" pitchFamily="18" charset="0"/>
                  <a:cs typeface="Calibri" panose="020F0502020204030204" charset="0"/>
                </a:rPr>
                <a:t> </a:t>
              </a:r>
              <a:r>
                <a:rPr lang="en-US" sz="3600" err="1">
                  <a:solidFill>
                    <a:srgbClr val="006600"/>
                  </a:solidFill>
                  <a:latin typeface="Times New Roman" panose="02020603050405020304" pitchFamily="18" charset="0"/>
                  <a:cs typeface="Calibri" panose="020F0502020204030204" charset="0"/>
                </a:rPr>
                <a:t>lớp</a:t>
              </a:r>
              <a:r>
                <a:rPr lang="en-US" sz="3600">
                  <a:solidFill>
                    <a:srgbClr val="006600"/>
                  </a:solidFill>
                  <a:latin typeface="Times New Roman" panose="02020603050405020304" pitchFamily="18" charset="0"/>
                  <a:cs typeface="Calibri" panose="020F0502020204030204" charset="0"/>
                </a:rPr>
                <a:t>, </a:t>
              </a:r>
              <a:r>
                <a:rPr lang="en-US" sz="3600" err="1">
                  <a:solidFill>
                    <a:srgbClr val="006600"/>
                  </a:solidFill>
                  <a:latin typeface="Times New Roman" panose="02020603050405020304" pitchFamily="18" charset="0"/>
                  <a:cs typeface="Calibri" panose="020F0502020204030204" charset="0"/>
                </a:rPr>
                <a:t>trường</a:t>
              </a:r>
              <a:r>
                <a:rPr lang="en-US" sz="3600">
                  <a:solidFill>
                    <a:srgbClr val="006600"/>
                  </a:solidFill>
                  <a:latin typeface="Times New Roman" panose="02020603050405020304" pitchFamily="18" charset="0"/>
                  <a:cs typeface="Calibri" panose="020F0502020204030204" charset="0"/>
                </a:rPr>
                <a:t> </a:t>
              </a:r>
              <a:r>
                <a:rPr lang="en-US" sz="3600" err="1">
                  <a:solidFill>
                    <a:srgbClr val="006600"/>
                  </a:solidFill>
                  <a:latin typeface="Times New Roman" panose="02020603050405020304" pitchFamily="18" charset="0"/>
                  <a:cs typeface="Calibri" panose="020F0502020204030204" charset="0"/>
                </a:rPr>
                <a:t>mình</a:t>
              </a:r>
              <a:r>
                <a:rPr lang="en-US" sz="3600">
                  <a:solidFill>
                    <a:srgbClr val="006600"/>
                  </a:solidFill>
                  <a:latin typeface="Times New Roman" panose="02020603050405020304" pitchFamily="18" charset="0"/>
                  <a:cs typeface="Calibri" panose="020F0502020204030204" charset="0"/>
                </a:rPr>
                <a:t>.</a:t>
              </a:r>
            </a:p>
          </p:txBody>
        </p:sp>
      </p:grpSp>
    </p:spTree>
    <p:extLst>
      <p:ext uri="{BB962C8B-B14F-4D97-AF65-F5344CB8AC3E}">
        <p14:creationId xmlns:p14="http://schemas.microsoft.com/office/powerpoint/2010/main" val="3762743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4"/>
                                        </p:tgtEl>
                                        <p:attrNameLst>
                                          <p:attrName>style.visibility</p:attrName>
                                        </p:attrNameLst>
                                      </p:cBhvr>
                                      <p:to>
                                        <p:strVal val="visible"/>
                                      </p:to>
                                    </p:set>
                                    <p:anim calcmode="lin" valueType="num">
                                      <p:cBhvr additive="base">
                                        <p:cTn id="7" dur="500" fill="hold"/>
                                        <p:tgtEl>
                                          <p:spTgt spid="54"/>
                                        </p:tgtEl>
                                        <p:attrNameLst>
                                          <p:attrName>ppt_x</p:attrName>
                                        </p:attrNameLst>
                                      </p:cBhvr>
                                      <p:tavLst>
                                        <p:tav tm="0">
                                          <p:val>
                                            <p:strVal val="#ppt_x"/>
                                          </p:val>
                                        </p:tav>
                                        <p:tav tm="100000">
                                          <p:val>
                                            <p:strVal val="#ppt_x"/>
                                          </p:val>
                                        </p:tav>
                                      </p:tavLst>
                                    </p:anim>
                                    <p:anim calcmode="lin" valueType="num">
                                      <p:cBhvr additive="base">
                                        <p:cTn id="8" dur="500" fill="hold"/>
                                        <p:tgtEl>
                                          <p:spTgt spid="5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5"/>
                                        </p:tgtEl>
                                        <p:attrNameLst>
                                          <p:attrName>style.visibility</p:attrName>
                                        </p:attrNameLst>
                                      </p:cBhvr>
                                      <p:to>
                                        <p:strVal val="visible"/>
                                      </p:to>
                                    </p:set>
                                    <p:anim calcmode="lin" valueType="num">
                                      <p:cBhvr additive="base">
                                        <p:cTn id="13" dur="500" fill="hold"/>
                                        <p:tgtEl>
                                          <p:spTgt spid="55"/>
                                        </p:tgtEl>
                                        <p:attrNameLst>
                                          <p:attrName>ppt_x</p:attrName>
                                        </p:attrNameLst>
                                      </p:cBhvr>
                                      <p:tavLst>
                                        <p:tav tm="0">
                                          <p:val>
                                            <p:strVal val="#ppt_x"/>
                                          </p:val>
                                        </p:tav>
                                        <p:tav tm="100000">
                                          <p:val>
                                            <p:strVal val="#ppt_x"/>
                                          </p:val>
                                        </p:tav>
                                      </p:tavLst>
                                    </p:anim>
                                    <p:anim calcmode="lin" valueType="num">
                                      <p:cBhvr additive="base">
                                        <p:cTn id="14" dur="500" fill="hold"/>
                                        <p:tgtEl>
                                          <p:spTgt spid="5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6"/>
                                        </p:tgtEl>
                                        <p:attrNameLst>
                                          <p:attrName>style.visibility</p:attrName>
                                        </p:attrNameLst>
                                      </p:cBhvr>
                                      <p:to>
                                        <p:strVal val="visible"/>
                                      </p:to>
                                    </p:set>
                                    <p:anim calcmode="lin" valueType="num">
                                      <p:cBhvr additive="base">
                                        <p:cTn id="19" dur="500" fill="hold"/>
                                        <p:tgtEl>
                                          <p:spTgt spid="56"/>
                                        </p:tgtEl>
                                        <p:attrNameLst>
                                          <p:attrName>ppt_x</p:attrName>
                                        </p:attrNameLst>
                                      </p:cBhvr>
                                      <p:tavLst>
                                        <p:tav tm="0">
                                          <p:val>
                                            <p:strVal val="#ppt_x"/>
                                          </p:val>
                                        </p:tav>
                                        <p:tav tm="100000">
                                          <p:val>
                                            <p:strVal val="#ppt_x"/>
                                          </p:val>
                                        </p:tav>
                                      </p:tavLst>
                                    </p:anim>
                                    <p:anim calcmode="lin" valueType="num">
                                      <p:cBhvr additive="base">
                                        <p:cTn id="20" dur="500" fill="hold"/>
                                        <p:tgtEl>
                                          <p:spTgt spid="5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7"/>
                                        </p:tgtEl>
                                        <p:attrNameLst>
                                          <p:attrName>style.visibility</p:attrName>
                                        </p:attrNameLst>
                                      </p:cBhvr>
                                      <p:to>
                                        <p:strVal val="visible"/>
                                      </p:to>
                                    </p:set>
                                    <p:anim calcmode="lin" valueType="num">
                                      <p:cBhvr additive="base">
                                        <p:cTn id="25" dur="500" fill="hold"/>
                                        <p:tgtEl>
                                          <p:spTgt spid="57"/>
                                        </p:tgtEl>
                                        <p:attrNameLst>
                                          <p:attrName>ppt_x</p:attrName>
                                        </p:attrNameLst>
                                      </p:cBhvr>
                                      <p:tavLst>
                                        <p:tav tm="0">
                                          <p:val>
                                            <p:strVal val="#ppt_x"/>
                                          </p:val>
                                        </p:tav>
                                        <p:tav tm="100000">
                                          <p:val>
                                            <p:strVal val="#ppt_x"/>
                                          </p:val>
                                        </p:tav>
                                      </p:tavLst>
                                    </p:anim>
                                    <p:anim calcmode="lin" valueType="num">
                                      <p:cBhvr additive="base">
                                        <p:cTn id="26" dur="500" fill="hold"/>
                                        <p:tgtEl>
                                          <p:spTgt spid="5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3272165" y="174625"/>
            <a:ext cx="4222751" cy="822960"/>
            <a:chOff x="5153" y="275"/>
            <a:chExt cx="6650" cy="1296"/>
          </a:xfrm>
        </p:grpSpPr>
        <p:sp>
          <p:nvSpPr>
            <p:cNvPr id="40" name="Oval 39">
              <a:hlinkClick r:id="" action="ppaction://noaction"/>
            </p:cNvPr>
            <p:cNvSpPr/>
            <p:nvPr/>
          </p:nvSpPr>
          <p:spPr>
            <a:xfrm>
              <a:off x="5153" y="275"/>
              <a:ext cx="1269" cy="1276"/>
            </a:xfrm>
            <a:prstGeom prst="ellipse">
              <a:avLst/>
            </a:prstGeom>
            <a:blipFill rotWithShape="0">
              <a:blip r:embed="rId2" cstate="print">
                <a:duotone>
                  <a:schemeClr val="lt1">
                    <a:hueOff val="0"/>
                    <a:satOff val="0"/>
                    <a:lumOff val="0"/>
                    <a:alphaOff val="0"/>
                    <a:shade val="20000"/>
                    <a:satMod val="200000"/>
                  </a:schemeClr>
                  <a:schemeClr val="lt1">
                    <a:hueOff val="0"/>
                    <a:satOff val="0"/>
                    <a:lumOff val="0"/>
                    <a:alphaOff val="0"/>
                    <a:tint val="12000"/>
                    <a:satMod val="190000"/>
                  </a:schemeClr>
                </a:duotone>
              </a:blip>
              <a:stretch>
                <a:fillRect/>
              </a:stretch>
            </a:blipFill>
            <a:ln w="25400" cap="sq" cmpd="sng" algn="ctr">
              <a:solidFill>
                <a:srgbClr val="A1AB38">
                  <a:hueOff val="2745124"/>
                  <a:satOff val="-2210"/>
                  <a:lumOff val="2778"/>
                  <a:alphaOff val="0"/>
                </a:srgbClr>
              </a:solidFill>
              <a:prstDash val="solid"/>
            </a:ln>
            <a:effectLst/>
          </p:spPr>
          <p:style>
            <a:lnRef idx="2">
              <a:scrgbClr r="0" g="0" b="0"/>
            </a:lnRef>
            <a:fillRef idx="1">
              <a:scrgbClr r="0" g="0" b="0"/>
            </a:fillRef>
            <a:effectRef idx="0">
              <a:scrgbClr r="0" g="0" b="0"/>
            </a:effectRef>
            <a:fontRef idx="minor">
              <a:schemeClr val="dk1">
                <a:hueOff val="0"/>
                <a:satOff val="0"/>
                <a:lumOff val="0"/>
                <a:alphaOff val="0"/>
              </a:schemeClr>
            </a:fontRef>
          </p:style>
        </p:sp>
        <p:grpSp>
          <p:nvGrpSpPr>
            <p:cNvPr id="29" name="Group 28"/>
            <p:cNvGrpSpPr/>
            <p:nvPr/>
          </p:nvGrpSpPr>
          <p:grpSpPr>
            <a:xfrm>
              <a:off x="6557" y="361"/>
              <a:ext cx="5247" cy="1210"/>
              <a:chOff x="-2769" y="5413"/>
              <a:chExt cx="13544" cy="1767"/>
            </a:xfrm>
          </p:grpSpPr>
          <p:sp>
            <p:nvSpPr>
              <p:cNvPr id="26" name="Rounded Rectangle 25"/>
              <p:cNvSpPr/>
              <p:nvPr/>
            </p:nvSpPr>
            <p:spPr>
              <a:xfrm>
                <a:off x="-2769" y="5413"/>
                <a:ext cx="13544" cy="17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 Box 26"/>
              <p:cNvSpPr txBox="1"/>
              <p:nvPr/>
            </p:nvSpPr>
            <p:spPr>
              <a:xfrm>
                <a:off x="-2105" y="5555"/>
                <a:ext cx="11478" cy="1625"/>
              </a:xfrm>
              <a:prstGeom prst="rect">
                <a:avLst/>
              </a:prstGeom>
              <a:noFill/>
            </p:spPr>
            <p:txBody>
              <a:bodyPr wrap="square" rtlCol="0">
                <a:spAutoFit/>
              </a:bodyPr>
              <a:lstStyle/>
              <a:p>
                <a:pPr algn="ctr"/>
                <a:r>
                  <a:rPr lang="vi-VN" altLang="en-US" sz="4000">
                    <a:latin typeface="Times New Roman" panose="02020603050405020304" pitchFamily="18" charset="0"/>
                    <a:cs typeface="Times New Roman" panose="02020603050405020304" pitchFamily="18" charset="0"/>
                  </a:rPr>
                  <a:t>Nội dung </a:t>
                </a:r>
              </a:p>
            </p:txBody>
          </p:sp>
        </p:grpSp>
      </p:grpSp>
      <p:grpSp>
        <p:nvGrpSpPr>
          <p:cNvPr id="61" name="Group 60"/>
          <p:cNvGrpSpPr/>
          <p:nvPr/>
        </p:nvGrpSpPr>
        <p:grpSpPr>
          <a:xfrm>
            <a:off x="358140" y="1173480"/>
            <a:ext cx="9667240" cy="1116330"/>
            <a:chOff x="184" y="1048"/>
            <a:chExt cx="14331" cy="1758"/>
          </a:xfrm>
        </p:grpSpPr>
        <p:sp>
          <p:nvSpPr>
            <p:cNvPr id="10" name="Rounded Rectangle 9"/>
            <p:cNvSpPr/>
            <p:nvPr/>
          </p:nvSpPr>
          <p:spPr>
            <a:xfrm>
              <a:off x="2400" y="1238"/>
              <a:ext cx="12115" cy="1378"/>
            </a:xfrm>
            <a:prstGeom prst="roundRect">
              <a:avLst/>
            </a:prstGeom>
            <a:gradFill>
              <a:gsLst>
                <a:gs pos="76000">
                  <a:srgbClr val="7B32B2">
                    <a:alpha val="7000"/>
                  </a:srgbClr>
                </a:gs>
                <a:gs pos="100000">
                  <a:srgbClr val="401A5D"/>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a:solidFill>
                    <a:srgbClr val="FF0000"/>
                  </a:solidFill>
                  <a:latin typeface="Times New Roman" panose="02020603050405020304" pitchFamily="18" charset="0"/>
                  <a:cs typeface="Times New Roman" panose="02020603050405020304" pitchFamily="18" charset="0"/>
                </a:rPr>
                <a:t>Xây dựng bài học minh </a:t>
              </a:r>
              <a:r>
                <a:rPr lang="en-US" sz="3600" b="1" smtClean="0">
                  <a:solidFill>
                    <a:srgbClr val="FF0000"/>
                  </a:solidFill>
                  <a:latin typeface="Times New Roman" panose="02020603050405020304" pitchFamily="18" charset="0"/>
                  <a:cs typeface="Times New Roman" panose="02020603050405020304" pitchFamily="18" charset="0"/>
                </a:rPr>
                <a:t>họa</a:t>
              </a:r>
              <a:endParaRPr lang="en-US" sz="3600" b="1">
                <a:solidFill>
                  <a:srgbClr val="FF0000"/>
                </a:solidFill>
                <a:latin typeface="Times New Roman" panose="02020603050405020304" pitchFamily="18" charset="0"/>
                <a:cs typeface="Times New Roman" panose="02020603050405020304" pitchFamily="18" charset="0"/>
              </a:endParaRPr>
            </a:p>
          </p:txBody>
        </p:sp>
        <p:sp>
          <p:nvSpPr>
            <p:cNvPr id="41" name="Hình tự do: Hình 21"/>
            <p:cNvSpPr/>
            <p:nvPr/>
          </p:nvSpPr>
          <p:spPr>
            <a:xfrm>
              <a:off x="184" y="1048"/>
              <a:ext cx="2216" cy="1758"/>
            </a:xfrm>
            <a:custGeom>
              <a:avLst/>
              <a:gdLst>
                <a:gd name="connsiteX0" fmla="*/ 349672 w 1238250"/>
                <a:gd name="connsiteY0" fmla="*/ 128931 h 981079"/>
                <a:gd name="connsiteX1" fmla="*/ 168868 w 1238250"/>
                <a:gd name="connsiteY1" fmla="*/ 490539 h 981079"/>
                <a:gd name="connsiteX2" fmla="*/ 349672 w 1238250"/>
                <a:gd name="connsiteY2" fmla="*/ 852146 h 981079"/>
                <a:gd name="connsiteX3" fmla="*/ 888577 w 1238250"/>
                <a:gd name="connsiteY3" fmla="*/ 852146 h 981079"/>
                <a:gd name="connsiteX4" fmla="*/ 1069381 w 1238250"/>
                <a:gd name="connsiteY4" fmla="*/ 490539 h 981079"/>
                <a:gd name="connsiteX5" fmla="*/ 888577 w 1238250"/>
                <a:gd name="connsiteY5" fmla="*/ 128931 h 981079"/>
                <a:gd name="connsiteX6" fmla="*/ 245270 w 1238250"/>
                <a:gd name="connsiteY6" fmla="*/ 0 h 981079"/>
                <a:gd name="connsiteX7" fmla="*/ 992980 w 1238250"/>
                <a:gd name="connsiteY7" fmla="*/ 0 h 981079"/>
                <a:gd name="connsiteX8" fmla="*/ 1238250 w 1238250"/>
                <a:gd name="connsiteY8" fmla="*/ 490540 h 981079"/>
                <a:gd name="connsiteX9" fmla="*/ 992980 w 1238250"/>
                <a:gd name="connsiteY9" fmla="*/ 981079 h 981079"/>
                <a:gd name="connsiteX10" fmla="*/ 245270 w 1238250"/>
                <a:gd name="connsiteY10" fmla="*/ 981079 h 981079"/>
                <a:gd name="connsiteX11" fmla="*/ 0 w 1238250"/>
                <a:gd name="connsiteY11" fmla="*/ 490540 h 981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38250" h="981079">
                  <a:moveTo>
                    <a:pt x="349672" y="128931"/>
                  </a:moveTo>
                  <a:lnTo>
                    <a:pt x="168868" y="490539"/>
                  </a:lnTo>
                  <a:lnTo>
                    <a:pt x="349672" y="852146"/>
                  </a:lnTo>
                  <a:lnTo>
                    <a:pt x="888577" y="852146"/>
                  </a:lnTo>
                  <a:lnTo>
                    <a:pt x="1069381" y="490539"/>
                  </a:lnTo>
                  <a:lnTo>
                    <a:pt x="888577" y="128931"/>
                  </a:lnTo>
                  <a:close/>
                  <a:moveTo>
                    <a:pt x="245270" y="0"/>
                  </a:moveTo>
                  <a:lnTo>
                    <a:pt x="992980" y="0"/>
                  </a:lnTo>
                  <a:lnTo>
                    <a:pt x="1238250" y="490540"/>
                  </a:lnTo>
                  <a:lnTo>
                    <a:pt x="992980" y="981079"/>
                  </a:lnTo>
                  <a:lnTo>
                    <a:pt x="245270" y="981079"/>
                  </a:lnTo>
                  <a:lnTo>
                    <a:pt x="0" y="490540"/>
                  </a:lnTo>
                  <a:close/>
                </a:path>
              </a:pathLst>
            </a:custGeom>
            <a:gradFill flip="none" rotWithShape="1">
              <a:gsLst>
                <a:gs pos="38000">
                  <a:srgbClr val="FBFB11">
                    <a:alpha val="60000"/>
                  </a:srgbClr>
                </a:gs>
                <a:gs pos="100000">
                  <a:srgbClr val="838309"/>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
                  <a:rot lat="0" lon="0" rev="15600000"/>
                </a:lightRig>
              </a:scene3d>
              <a:sp3d extrusionH="57150" prstMaterial="softEdge">
                <a:bevelT w="25400" h="38100"/>
              </a:sp3d>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vi-VN" altLang="en-BZ" sz="6000" b="1" i="0" u="none" strike="noStrike" kern="1200" cap="none" spc="0" normalizeH="0" baseline="0" noProof="0">
                  <a:solidFill>
                    <a:srgbClr val="FF0000"/>
                  </a:solidFill>
                  <a:effectLst/>
                  <a:uLnTx/>
                  <a:uFillTx/>
                  <a:latin typeface="Calibri" panose="020F0502020204030204"/>
                  <a:ea typeface="+mn-ea"/>
                  <a:cs typeface="+mn-cs"/>
                </a:rPr>
                <a:t>B</a:t>
              </a:r>
              <a:r>
                <a:rPr kumimoji="0" lang="en-BZ" sz="6000" b="1" i="0" u="none" strike="noStrike" kern="1200" cap="none" spc="0" normalizeH="0" baseline="0" noProof="0">
                  <a:solidFill>
                    <a:srgbClr val="FF0000"/>
                  </a:solidFill>
                  <a:effectLst/>
                  <a:uLnTx/>
                  <a:uFillTx/>
                  <a:latin typeface="Calibri" panose="020F0502020204030204"/>
                  <a:ea typeface="+mn-ea"/>
                  <a:cs typeface="+mn-cs"/>
                </a:rPr>
                <a:t>1</a:t>
              </a:r>
            </a:p>
          </p:txBody>
        </p:sp>
      </p:grpSp>
      <p:grpSp>
        <p:nvGrpSpPr>
          <p:cNvPr id="62" name="Group 61"/>
          <p:cNvGrpSpPr/>
          <p:nvPr/>
        </p:nvGrpSpPr>
        <p:grpSpPr>
          <a:xfrm>
            <a:off x="358140" y="2486025"/>
            <a:ext cx="9666605" cy="1116330"/>
            <a:chOff x="1857" y="2858"/>
            <a:chExt cx="15223" cy="1758"/>
          </a:xfrm>
        </p:grpSpPr>
        <p:sp>
          <p:nvSpPr>
            <p:cNvPr id="51" name="Hình tự do: Hình 21"/>
            <p:cNvSpPr/>
            <p:nvPr/>
          </p:nvSpPr>
          <p:spPr>
            <a:xfrm>
              <a:off x="1857" y="2858"/>
              <a:ext cx="2216" cy="1758"/>
            </a:xfrm>
            <a:custGeom>
              <a:avLst/>
              <a:gdLst>
                <a:gd name="connsiteX0" fmla="*/ 349672 w 1238250"/>
                <a:gd name="connsiteY0" fmla="*/ 128931 h 981079"/>
                <a:gd name="connsiteX1" fmla="*/ 168868 w 1238250"/>
                <a:gd name="connsiteY1" fmla="*/ 490539 h 981079"/>
                <a:gd name="connsiteX2" fmla="*/ 349672 w 1238250"/>
                <a:gd name="connsiteY2" fmla="*/ 852146 h 981079"/>
                <a:gd name="connsiteX3" fmla="*/ 888577 w 1238250"/>
                <a:gd name="connsiteY3" fmla="*/ 852146 h 981079"/>
                <a:gd name="connsiteX4" fmla="*/ 1069381 w 1238250"/>
                <a:gd name="connsiteY4" fmla="*/ 490539 h 981079"/>
                <a:gd name="connsiteX5" fmla="*/ 888577 w 1238250"/>
                <a:gd name="connsiteY5" fmla="*/ 128931 h 981079"/>
                <a:gd name="connsiteX6" fmla="*/ 245270 w 1238250"/>
                <a:gd name="connsiteY6" fmla="*/ 0 h 981079"/>
                <a:gd name="connsiteX7" fmla="*/ 992980 w 1238250"/>
                <a:gd name="connsiteY7" fmla="*/ 0 h 981079"/>
                <a:gd name="connsiteX8" fmla="*/ 1238250 w 1238250"/>
                <a:gd name="connsiteY8" fmla="*/ 490540 h 981079"/>
                <a:gd name="connsiteX9" fmla="*/ 992980 w 1238250"/>
                <a:gd name="connsiteY9" fmla="*/ 981079 h 981079"/>
                <a:gd name="connsiteX10" fmla="*/ 245270 w 1238250"/>
                <a:gd name="connsiteY10" fmla="*/ 981079 h 981079"/>
                <a:gd name="connsiteX11" fmla="*/ 0 w 1238250"/>
                <a:gd name="connsiteY11" fmla="*/ 490540 h 981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38250" h="981079">
                  <a:moveTo>
                    <a:pt x="349672" y="128931"/>
                  </a:moveTo>
                  <a:lnTo>
                    <a:pt x="168868" y="490539"/>
                  </a:lnTo>
                  <a:lnTo>
                    <a:pt x="349672" y="852146"/>
                  </a:lnTo>
                  <a:lnTo>
                    <a:pt x="888577" y="852146"/>
                  </a:lnTo>
                  <a:lnTo>
                    <a:pt x="1069381" y="490539"/>
                  </a:lnTo>
                  <a:lnTo>
                    <a:pt x="888577" y="128931"/>
                  </a:lnTo>
                  <a:close/>
                  <a:moveTo>
                    <a:pt x="245270" y="0"/>
                  </a:moveTo>
                  <a:lnTo>
                    <a:pt x="992980" y="0"/>
                  </a:lnTo>
                  <a:lnTo>
                    <a:pt x="1238250" y="490540"/>
                  </a:lnTo>
                  <a:lnTo>
                    <a:pt x="992980" y="981079"/>
                  </a:lnTo>
                  <a:lnTo>
                    <a:pt x="245270" y="981079"/>
                  </a:lnTo>
                  <a:lnTo>
                    <a:pt x="0" y="490540"/>
                  </a:lnTo>
                  <a:close/>
                </a:path>
              </a:pathLst>
            </a:custGeom>
            <a:gradFill flip="none" rotWithShape="1">
              <a:gsLst>
                <a:gs pos="38000">
                  <a:srgbClr val="FBFB11">
                    <a:alpha val="60000"/>
                  </a:srgbClr>
                </a:gs>
                <a:gs pos="100000">
                  <a:srgbClr val="838309"/>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
                  <a:rot lat="0" lon="0" rev="15600000"/>
                </a:lightRig>
              </a:scene3d>
              <a:sp3d extrusionH="57150" prstMaterial="softEdge">
                <a:bevelT w="25400" h="38100"/>
              </a:sp3d>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vi-VN" altLang="en-BZ" sz="6000" b="1" i="0" u="none" strike="noStrike" kern="1200" cap="none" spc="0" normalizeH="0" baseline="0" noProof="0">
                  <a:solidFill>
                    <a:srgbClr val="FF0000"/>
                  </a:solidFill>
                  <a:effectLst/>
                  <a:uLnTx/>
                  <a:uFillTx/>
                  <a:latin typeface="Calibri" panose="020F0502020204030204"/>
                  <a:ea typeface="+mn-ea"/>
                  <a:cs typeface="+mn-cs"/>
                </a:rPr>
                <a:t>B2</a:t>
              </a:r>
            </a:p>
          </p:txBody>
        </p:sp>
        <p:sp>
          <p:nvSpPr>
            <p:cNvPr id="52" name="Rounded Rectangle 51"/>
            <p:cNvSpPr/>
            <p:nvPr/>
          </p:nvSpPr>
          <p:spPr>
            <a:xfrm>
              <a:off x="4133" y="3048"/>
              <a:ext cx="12947" cy="1378"/>
            </a:xfrm>
            <a:prstGeom prst="roundRect">
              <a:avLst/>
            </a:prstGeom>
            <a:gradFill>
              <a:gsLst>
                <a:gs pos="76000">
                  <a:srgbClr val="7B32B2">
                    <a:alpha val="7000"/>
                  </a:srgbClr>
                </a:gs>
                <a:gs pos="100000">
                  <a:srgbClr val="401A5D"/>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a:solidFill>
                    <a:srgbClr val="FF0000"/>
                  </a:solidFill>
                  <a:latin typeface="Times New Roman" panose="02020603050405020304" pitchFamily="18" charset="0"/>
                  <a:cs typeface="Times New Roman" panose="02020603050405020304" pitchFamily="18" charset="0"/>
                </a:rPr>
                <a:t>Tổ chức dạy minh </a:t>
              </a:r>
              <a:r>
                <a:rPr lang="en-US" sz="3600" b="1" smtClean="0">
                  <a:solidFill>
                    <a:srgbClr val="FF0000"/>
                  </a:solidFill>
                  <a:latin typeface="Times New Roman" panose="02020603050405020304" pitchFamily="18" charset="0"/>
                  <a:cs typeface="Times New Roman" panose="02020603050405020304" pitchFamily="18" charset="0"/>
                </a:rPr>
                <a:t>họa </a:t>
              </a:r>
              <a:r>
                <a:rPr lang="en-US" sz="3600" b="1">
                  <a:solidFill>
                    <a:srgbClr val="FF0000"/>
                  </a:solidFill>
                  <a:latin typeface="Times New Roman" panose="02020603050405020304" pitchFamily="18" charset="0"/>
                  <a:cs typeface="Times New Roman" panose="02020603050405020304" pitchFamily="18" charset="0"/>
                </a:rPr>
                <a:t>và dự giờ</a:t>
              </a:r>
            </a:p>
          </p:txBody>
        </p:sp>
      </p:grpSp>
      <p:grpSp>
        <p:nvGrpSpPr>
          <p:cNvPr id="63" name="Group 62"/>
          <p:cNvGrpSpPr/>
          <p:nvPr/>
        </p:nvGrpSpPr>
        <p:grpSpPr>
          <a:xfrm>
            <a:off x="324323" y="3798586"/>
            <a:ext cx="9698981" cy="1034415"/>
            <a:chOff x="1862" y="4611"/>
            <a:chExt cx="12042" cy="2054"/>
          </a:xfrm>
        </p:grpSpPr>
        <p:sp>
          <p:nvSpPr>
            <p:cNvPr id="53" name="Hình tự do: Hình 21"/>
            <p:cNvSpPr/>
            <p:nvPr/>
          </p:nvSpPr>
          <p:spPr>
            <a:xfrm>
              <a:off x="1862" y="4611"/>
              <a:ext cx="1789" cy="2054"/>
            </a:xfrm>
            <a:custGeom>
              <a:avLst/>
              <a:gdLst>
                <a:gd name="connsiteX0" fmla="*/ 349672 w 1238250"/>
                <a:gd name="connsiteY0" fmla="*/ 128931 h 981079"/>
                <a:gd name="connsiteX1" fmla="*/ 168868 w 1238250"/>
                <a:gd name="connsiteY1" fmla="*/ 490539 h 981079"/>
                <a:gd name="connsiteX2" fmla="*/ 349672 w 1238250"/>
                <a:gd name="connsiteY2" fmla="*/ 852146 h 981079"/>
                <a:gd name="connsiteX3" fmla="*/ 888577 w 1238250"/>
                <a:gd name="connsiteY3" fmla="*/ 852146 h 981079"/>
                <a:gd name="connsiteX4" fmla="*/ 1069381 w 1238250"/>
                <a:gd name="connsiteY4" fmla="*/ 490539 h 981079"/>
                <a:gd name="connsiteX5" fmla="*/ 888577 w 1238250"/>
                <a:gd name="connsiteY5" fmla="*/ 128931 h 981079"/>
                <a:gd name="connsiteX6" fmla="*/ 245270 w 1238250"/>
                <a:gd name="connsiteY6" fmla="*/ 0 h 981079"/>
                <a:gd name="connsiteX7" fmla="*/ 992980 w 1238250"/>
                <a:gd name="connsiteY7" fmla="*/ 0 h 981079"/>
                <a:gd name="connsiteX8" fmla="*/ 1238250 w 1238250"/>
                <a:gd name="connsiteY8" fmla="*/ 490540 h 981079"/>
                <a:gd name="connsiteX9" fmla="*/ 992980 w 1238250"/>
                <a:gd name="connsiteY9" fmla="*/ 981079 h 981079"/>
                <a:gd name="connsiteX10" fmla="*/ 245270 w 1238250"/>
                <a:gd name="connsiteY10" fmla="*/ 981079 h 981079"/>
                <a:gd name="connsiteX11" fmla="*/ 0 w 1238250"/>
                <a:gd name="connsiteY11" fmla="*/ 490540 h 981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38250" h="981079">
                  <a:moveTo>
                    <a:pt x="349672" y="128931"/>
                  </a:moveTo>
                  <a:lnTo>
                    <a:pt x="168868" y="490539"/>
                  </a:lnTo>
                  <a:lnTo>
                    <a:pt x="349672" y="852146"/>
                  </a:lnTo>
                  <a:lnTo>
                    <a:pt x="888577" y="852146"/>
                  </a:lnTo>
                  <a:lnTo>
                    <a:pt x="1069381" y="490539"/>
                  </a:lnTo>
                  <a:lnTo>
                    <a:pt x="888577" y="128931"/>
                  </a:lnTo>
                  <a:close/>
                  <a:moveTo>
                    <a:pt x="245270" y="0"/>
                  </a:moveTo>
                  <a:lnTo>
                    <a:pt x="992980" y="0"/>
                  </a:lnTo>
                  <a:lnTo>
                    <a:pt x="1238250" y="490540"/>
                  </a:lnTo>
                  <a:lnTo>
                    <a:pt x="992980" y="981079"/>
                  </a:lnTo>
                  <a:lnTo>
                    <a:pt x="245270" y="981079"/>
                  </a:lnTo>
                  <a:lnTo>
                    <a:pt x="0" y="490540"/>
                  </a:lnTo>
                  <a:close/>
                </a:path>
              </a:pathLst>
            </a:custGeom>
            <a:gradFill flip="none" rotWithShape="1">
              <a:gsLst>
                <a:gs pos="38000">
                  <a:srgbClr val="FBFB11">
                    <a:alpha val="60000"/>
                  </a:srgbClr>
                </a:gs>
                <a:gs pos="100000">
                  <a:srgbClr val="838309"/>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
                  <a:rot lat="0" lon="0" rev="15600000"/>
                </a:lightRig>
              </a:scene3d>
              <a:sp3d extrusionH="57150" prstMaterial="softEdge">
                <a:bevelT w="25400" h="38100"/>
              </a:sp3d>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vi-VN" altLang="en-BZ" sz="6000" b="1" i="0" u="none" strike="noStrike" kern="1200" cap="none" spc="0" normalizeH="0" baseline="0" noProof="0">
                  <a:solidFill>
                    <a:srgbClr val="FF0000"/>
                  </a:solidFill>
                  <a:effectLst/>
                  <a:uLnTx/>
                  <a:uFillTx/>
                  <a:latin typeface="Calibri" panose="020F0502020204030204"/>
                  <a:ea typeface="+mn-ea"/>
                  <a:cs typeface="+mn-cs"/>
                </a:rPr>
                <a:t>B3</a:t>
              </a:r>
            </a:p>
          </p:txBody>
        </p:sp>
        <p:sp>
          <p:nvSpPr>
            <p:cNvPr id="54" name="Rounded Rectangle 53"/>
            <p:cNvSpPr/>
            <p:nvPr/>
          </p:nvSpPr>
          <p:spPr>
            <a:xfrm>
              <a:off x="3760" y="4806"/>
              <a:ext cx="10144" cy="1663"/>
            </a:xfrm>
            <a:prstGeom prst="roundRect">
              <a:avLst/>
            </a:prstGeom>
            <a:gradFill>
              <a:gsLst>
                <a:gs pos="76000">
                  <a:srgbClr val="7B32B2">
                    <a:alpha val="7000"/>
                  </a:srgbClr>
                </a:gs>
                <a:gs pos="100000">
                  <a:srgbClr val="401A5D"/>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a:solidFill>
                    <a:srgbClr val="FF0000"/>
                  </a:solidFill>
                  <a:latin typeface="Times New Roman" panose="02020603050405020304" pitchFamily="18" charset="0"/>
                  <a:cs typeface="Times New Roman" panose="02020603050405020304" pitchFamily="18" charset="0"/>
                </a:rPr>
                <a:t>Phân tích bài học </a:t>
              </a:r>
            </a:p>
          </p:txBody>
        </p:sp>
      </p:grpSp>
      <p:grpSp>
        <p:nvGrpSpPr>
          <p:cNvPr id="64" name="Group 63"/>
          <p:cNvGrpSpPr/>
          <p:nvPr/>
        </p:nvGrpSpPr>
        <p:grpSpPr>
          <a:xfrm>
            <a:off x="358140" y="5029200"/>
            <a:ext cx="9666605" cy="1116330"/>
            <a:chOff x="2584" y="6604"/>
            <a:chExt cx="16529" cy="1758"/>
          </a:xfrm>
        </p:grpSpPr>
        <p:sp>
          <p:nvSpPr>
            <p:cNvPr id="55" name="Hình tự do: Hình 21"/>
            <p:cNvSpPr/>
            <p:nvPr/>
          </p:nvSpPr>
          <p:spPr>
            <a:xfrm>
              <a:off x="2584" y="6604"/>
              <a:ext cx="2216" cy="1758"/>
            </a:xfrm>
            <a:custGeom>
              <a:avLst/>
              <a:gdLst>
                <a:gd name="connsiteX0" fmla="*/ 349672 w 1238250"/>
                <a:gd name="connsiteY0" fmla="*/ 128931 h 981079"/>
                <a:gd name="connsiteX1" fmla="*/ 168868 w 1238250"/>
                <a:gd name="connsiteY1" fmla="*/ 490539 h 981079"/>
                <a:gd name="connsiteX2" fmla="*/ 349672 w 1238250"/>
                <a:gd name="connsiteY2" fmla="*/ 852146 h 981079"/>
                <a:gd name="connsiteX3" fmla="*/ 888577 w 1238250"/>
                <a:gd name="connsiteY3" fmla="*/ 852146 h 981079"/>
                <a:gd name="connsiteX4" fmla="*/ 1069381 w 1238250"/>
                <a:gd name="connsiteY4" fmla="*/ 490539 h 981079"/>
                <a:gd name="connsiteX5" fmla="*/ 888577 w 1238250"/>
                <a:gd name="connsiteY5" fmla="*/ 128931 h 981079"/>
                <a:gd name="connsiteX6" fmla="*/ 245270 w 1238250"/>
                <a:gd name="connsiteY6" fmla="*/ 0 h 981079"/>
                <a:gd name="connsiteX7" fmla="*/ 992980 w 1238250"/>
                <a:gd name="connsiteY7" fmla="*/ 0 h 981079"/>
                <a:gd name="connsiteX8" fmla="*/ 1238250 w 1238250"/>
                <a:gd name="connsiteY8" fmla="*/ 490540 h 981079"/>
                <a:gd name="connsiteX9" fmla="*/ 992980 w 1238250"/>
                <a:gd name="connsiteY9" fmla="*/ 981079 h 981079"/>
                <a:gd name="connsiteX10" fmla="*/ 245270 w 1238250"/>
                <a:gd name="connsiteY10" fmla="*/ 981079 h 981079"/>
                <a:gd name="connsiteX11" fmla="*/ 0 w 1238250"/>
                <a:gd name="connsiteY11" fmla="*/ 490540 h 981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38250" h="981079">
                  <a:moveTo>
                    <a:pt x="349672" y="128931"/>
                  </a:moveTo>
                  <a:lnTo>
                    <a:pt x="168868" y="490539"/>
                  </a:lnTo>
                  <a:lnTo>
                    <a:pt x="349672" y="852146"/>
                  </a:lnTo>
                  <a:lnTo>
                    <a:pt x="888577" y="852146"/>
                  </a:lnTo>
                  <a:lnTo>
                    <a:pt x="1069381" y="490539"/>
                  </a:lnTo>
                  <a:lnTo>
                    <a:pt x="888577" y="128931"/>
                  </a:lnTo>
                  <a:close/>
                  <a:moveTo>
                    <a:pt x="245270" y="0"/>
                  </a:moveTo>
                  <a:lnTo>
                    <a:pt x="992980" y="0"/>
                  </a:lnTo>
                  <a:lnTo>
                    <a:pt x="1238250" y="490540"/>
                  </a:lnTo>
                  <a:lnTo>
                    <a:pt x="992980" y="981079"/>
                  </a:lnTo>
                  <a:lnTo>
                    <a:pt x="245270" y="981079"/>
                  </a:lnTo>
                  <a:lnTo>
                    <a:pt x="0" y="490540"/>
                  </a:lnTo>
                  <a:close/>
                </a:path>
              </a:pathLst>
            </a:custGeom>
            <a:gradFill flip="none" rotWithShape="1">
              <a:gsLst>
                <a:gs pos="38000">
                  <a:srgbClr val="FBFB11">
                    <a:alpha val="60000"/>
                  </a:srgbClr>
                </a:gs>
                <a:gs pos="100000">
                  <a:srgbClr val="838309"/>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
                  <a:rot lat="0" lon="0" rev="15600000"/>
                </a:lightRig>
              </a:scene3d>
              <a:sp3d extrusionH="57150" prstMaterial="softEdge">
                <a:bevelT w="25400" h="38100"/>
              </a:sp3d>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vi-VN" altLang="en-BZ" sz="6000" b="1" i="0" u="none" strike="noStrike" kern="1200" cap="none" spc="0" normalizeH="0" baseline="0" noProof="0">
                  <a:solidFill>
                    <a:srgbClr val="FF0000"/>
                  </a:solidFill>
                  <a:effectLst/>
                  <a:uLnTx/>
                  <a:uFillTx/>
                  <a:latin typeface="Calibri" panose="020F0502020204030204"/>
                  <a:ea typeface="+mn-ea"/>
                  <a:cs typeface="+mn-cs"/>
                </a:rPr>
                <a:t>B4</a:t>
              </a:r>
            </a:p>
          </p:txBody>
        </p:sp>
        <p:sp>
          <p:nvSpPr>
            <p:cNvPr id="56" name="Rounded Rectangle 55"/>
            <p:cNvSpPr/>
            <p:nvPr/>
          </p:nvSpPr>
          <p:spPr>
            <a:xfrm>
              <a:off x="4961" y="6742"/>
              <a:ext cx="14152" cy="1378"/>
            </a:xfrm>
            <a:prstGeom prst="roundRect">
              <a:avLst/>
            </a:prstGeom>
            <a:gradFill>
              <a:gsLst>
                <a:gs pos="76000">
                  <a:srgbClr val="7B32B2">
                    <a:alpha val="7000"/>
                  </a:srgbClr>
                </a:gs>
                <a:gs pos="100000">
                  <a:srgbClr val="401A5D"/>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a:solidFill>
                    <a:srgbClr val="FF0000"/>
                  </a:solidFill>
                  <a:latin typeface="Times New Roman" panose="02020603050405020304" pitchFamily="18" charset="0"/>
                  <a:cs typeface="Times New Roman" panose="02020603050405020304" pitchFamily="18" charset="0"/>
                </a:rPr>
                <a:t>Vận dụng kết quả SHCM vào thực tiễn</a:t>
              </a:r>
            </a:p>
          </p:txBody>
        </p:sp>
      </p:grpSp>
      <p:sp>
        <p:nvSpPr>
          <p:cNvPr id="3" name="5-Point Star 2">
            <a:hlinkClick r:id="rId3" action="ppaction://hlinksldjump"/>
          </p:cNvPr>
          <p:cNvSpPr/>
          <p:nvPr/>
        </p:nvSpPr>
        <p:spPr>
          <a:xfrm>
            <a:off x="11087100" y="5786454"/>
            <a:ext cx="914400" cy="871537"/>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61"/>
                                        </p:tgtEl>
                                        <p:attrNameLst>
                                          <p:attrName>style.visibility</p:attrName>
                                        </p:attrNameLst>
                                      </p:cBhvr>
                                      <p:to>
                                        <p:strVal val="visible"/>
                                      </p:to>
                                    </p:set>
                                    <p:anim calcmode="lin" valueType="num">
                                      <p:cBhvr>
                                        <p:cTn id="7" dur="1000" fill="hold"/>
                                        <p:tgtEl>
                                          <p:spTgt spid="61"/>
                                        </p:tgtEl>
                                        <p:attrNameLst>
                                          <p:attrName>ppt_x</p:attrName>
                                        </p:attrNameLst>
                                      </p:cBhvr>
                                      <p:tavLst>
                                        <p:tav tm="0">
                                          <p:val>
                                            <p:strVal val="#ppt_x-.2"/>
                                          </p:val>
                                        </p:tav>
                                        <p:tav tm="100000">
                                          <p:val>
                                            <p:strVal val="#ppt_x"/>
                                          </p:val>
                                        </p:tav>
                                      </p:tavLst>
                                    </p:anim>
                                    <p:anim calcmode="lin" valueType="num">
                                      <p:cBhvr>
                                        <p:cTn id="8" dur="1000" fill="hold"/>
                                        <p:tgtEl>
                                          <p:spTgt spid="61"/>
                                        </p:tgtEl>
                                        <p:attrNameLst>
                                          <p:attrName>ppt_y</p:attrName>
                                        </p:attrNameLst>
                                      </p:cBhvr>
                                      <p:tavLst>
                                        <p:tav tm="0">
                                          <p:val>
                                            <p:strVal val="#ppt_y"/>
                                          </p:val>
                                        </p:tav>
                                        <p:tav tm="100000">
                                          <p:val>
                                            <p:strVal val="#ppt_y"/>
                                          </p:val>
                                        </p:tav>
                                      </p:tavLst>
                                    </p:anim>
                                    <p:animEffect transition="in" filter="wipe(right)" prLst="gradientSize: 0.1">
                                      <p:cBhvr>
                                        <p:cTn id="9" dur="1000"/>
                                        <p:tgtEl>
                                          <p:spTgt spid="61"/>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62"/>
                                        </p:tgtEl>
                                        <p:attrNameLst>
                                          <p:attrName>style.visibility</p:attrName>
                                        </p:attrNameLst>
                                      </p:cBhvr>
                                      <p:to>
                                        <p:strVal val="visible"/>
                                      </p:to>
                                    </p:set>
                                    <p:anim calcmode="lin" valueType="num">
                                      <p:cBhvr>
                                        <p:cTn id="14" dur="1000" fill="hold"/>
                                        <p:tgtEl>
                                          <p:spTgt spid="62"/>
                                        </p:tgtEl>
                                        <p:attrNameLst>
                                          <p:attrName>ppt_x</p:attrName>
                                        </p:attrNameLst>
                                      </p:cBhvr>
                                      <p:tavLst>
                                        <p:tav tm="0">
                                          <p:val>
                                            <p:strVal val="#ppt_x-.2"/>
                                          </p:val>
                                        </p:tav>
                                        <p:tav tm="100000">
                                          <p:val>
                                            <p:strVal val="#ppt_x"/>
                                          </p:val>
                                        </p:tav>
                                      </p:tavLst>
                                    </p:anim>
                                    <p:anim calcmode="lin" valueType="num">
                                      <p:cBhvr>
                                        <p:cTn id="15"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16" dur="1000"/>
                                        <p:tgtEl>
                                          <p:spTgt spid="62"/>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63"/>
                                        </p:tgtEl>
                                        <p:attrNameLst>
                                          <p:attrName>style.visibility</p:attrName>
                                        </p:attrNameLst>
                                      </p:cBhvr>
                                      <p:to>
                                        <p:strVal val="visible"/>
                                      </p:to>
                                    </p:set>
                                    <p:anim calcmode="lin" valueType="num">
                                      <p:cBhvr>
                                        <p:cTn id="21" dur="1000" fill="hold"/>
                                        <p:tgtEl>
                                          <p:spTgt spid="63"/>
                                        </p:tgtEl>
                                        <p:attrNameLst>
                                          <p:attrName>ppt_x</p:attrName>
                                        </p:attrNameLst>
                                      </p:cBhvr>
                                      <p:tavLst>
                                        <p:tav tm="0">
                                          <p:val>
                                            <p:strVal val="#ppt_x-.2"/>
                                          </p:val>
                                        </p:tav>
                                        <p:tav tm="100000">
                                          <p:val>
                                            <p:strVal val="#ppt_x"/>
                                          </p:val>
                                        </p:tav>
                                      </p:tavLst>
                                    </p:anim>
                                    <p:anim calcmode="lin" valueType="num">
                                      <p:cBhvr>
                                        <p:cTn id="22" dur="1000" fill="hold"/>
                                        <p:tgtEl>
                                          <p:spTgt spid="63"/>
                                        </p:tgtEl>
                                        <p:attrNameLst>
                                          <p:attrName>ppt_y</p:attrName>
                                        </p:attrNameLst>
                                      </p:cBhvr>
                                      <p:tavLst>
                                        <p:tav tm="0">
                                          <p:val>
                                            <p:strVal val="#ppt_y"/>
                                          </p:val>
                                        </p:tav>
                                        <p:tav tm="100000">
                                          <p:val>
                                            <p:strVal val="#ppt_y"/>
                                          </p:val>
                                        </p:tav>
                                      </p:tavLst>
                                    </p:anim>
                                    <p:animEffect transition="in" filter="wipe(right)" prLst="gradientSize: 0.1">
                                      <p:cBhvr>
                                        <p:cTn id="23" dur="1000"/>
                                        <p:tgtEl>
                                          <p:spTgt spid="63"/>
                                        </p:tgtEl>
                                      </p:cBhvr>
                                    </p:animEffect>
                                  </p:childTnLst>
                                </p:cTn>
                              </p:par>
                            </p:childTnLst>
                          </p:cTn>
                        </p:par>
                      </p:childTnLst>
                    </p:cTn>
                  </p:par>
                  <p:par>
                    <p:cTn id="24" fill="hold">
                      <p:stCondLst>
                        <p:cond delay="indefinite"/>
                      </p:stCondLst>
                      <p:childTnLst>
                        <p:par>
                          <p:cTn id="25" fill="hold">
                            <p:stCondLst>
                              <p:cond delay="0"/>
                            </p:stCondLst>
                            <p:childTnLst>
                              <p:par>
                                <p:cTn id="26" presetID="29" presetClass="entr" presetSubtype="0" fill="hold" nodeType="clickEffect">
                                  <p:stCondLst>
                                    <p:cond delay="0"/>
                                  </p:stCondLst>
                                  <p:childTnLst>
                                    <p:set>
                                      <p:cBhvr>
                                        <p:cTn id="27" dur="1" fill="hold">
                                          <p:stCondLst>
                                            <p:cond delay="0"/>
                                          </p:stCondLst>
                                        </p:cTn>
                                        <p:tgtEl>
                                          <p:spTgt spid="64"/>
                                        </p:tgtEl>
                                        <p:attrNameLst>
                                          <p:attrName>style.visibility</p:attrName>
                                        </p:attrNameLst>
                                      </p:cBhvr>
                                      <p:to>
                                        <p:strVal val="visible"/>
                                      </p:to>
                                    </p:set>
                                    <p:anim calcmode="lin" valueType="num">
                                      <p:cBhvr>
                                        <p:cTn id="28" dur="1000" fill="hold"/>
                                        <p:tgtEl>
                                          <p:spTgt spid="64"/>
                                        </p:tgtEl>
                                        <p:attrNameLst>
                                          <p:attrName>ppt_x</p:attrName>
                                        </p:attrNameLst>
                                      </p:cBhvr>
                                      <p:tavLst>
                                        <p:tav tm="0">
                                          <p:val>
                                            <p:strVal val="#ppt_x-.2"/>
                                          </p:val>
                                        </p:tav>
                                        <p:tav tm="100000">
                                          <p:val>
                                            <p:strVal val="#ppt_x"/>
                                          </p:val>
                                        </p:tav>
                                      </p:tavLst>
                                    </p:anim>
                                    <p:anim calcmode="lin" valueType="num">
                                      <p:cBhvr>
                                        <p:cTn id="29"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30"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 name="Group 60"/>
          <p:cNvGrpSpPr/>
          <p:nvPr/>
        </p:nvGrpSpPr>
        <p:grpSpPr>
          <a:xfrm>
            <a:off x="1010920" y="142061"/>
            <a:ext cx="9667240" cy="1116330"/>
            <a:chOff x="184" y="1048"/>
            <a:chExt cx="14331" cy="1758"/>
          </a:xfrm>
        </p:grpSpPr>
        <p:sp>
          <p:nvSpPr>
            <p:cNvPr id="10" name="Rounded Rectangle 9"/>
            <p:cNvSpPr/>
            <p:nvPr/>
          </p:nvSpPr>
          <p:spPr>
            <a:xfrm>
              <a:off x="2400" y="1238"/>
              <a:ext cx="12115" cy="1378"/>
            </a:xfrm>
            <a:prstGeom prst="roundRect">
              <a:avLst/>
            </a:prstGeom>
            <a:gradFill>
              <a:gsLst>
                <a:gs pos="76000">
                  <a:srgbClr val="7B32B2">
                    <a:alpha val="7000"/>
                  </a:srgbClr>
                </a:gs>
                <a:gs pos="100000">
                  <a:srgbClr val="401A5D"/>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a:solidFill>
                    <a:srgbClr val="FF0000"/>
                  </a:solidFill>
                  <a:latin typeface="Times New Roman" panose="02020603050405020304" pitchFamily="18" charset="0"/>
                  <a:cs typeface="Times New Roman" panose="02020603050405020304" pitchFamily="18" charset="0"/>
                </a:rPr>
                <a:t>Xây dựng bài học minh </a:t>
              </a:r>
              <a:r>
                <a:rPr lang="en-US" sz="3600" b="1" smtClean="0">
                  <a:solidFill>
                    <a:srgbClr val="FF0000"/>
                  </a:solidFill>
                  <a:latin typeface="Times New Roman" panose="02020603050405020304" pitchFamily="18" charset="0"/>
                  <a:cs typeface="Times New Roman" panose="02020603050405020304" pitchFamily="18" charset="0"/>
                </a:rPr>
                <a:t>họa</a:t>
              </a:r>
              <a:endParaRPr lang="en-US" sz="3600" b="1">
                <a:solidFill>
                  <a:srgbClr val="FF0000"/>
                </a:solidFill>
                <a:latin typeface="Times New Roman" panose="02020603050405020304" pitchFamily="18" charset="0"/>
                <a:cs typeface="Times New Roman" panose="02020603050405020304" pitchFamily="18" charset="0"/>
              </a:endParaRPr>
            </a:p>
          </p:txBody>
        </p:sp>
        <p:sp>
          <p:nvSpPr>
            <p:cNvPr id="41" name="Hình tự do: Hình 21"/>
            <p:cNvSpPr/>
            <p:nvPr/>
          </p:nvSpPr>
          <p:spPr>
            <a:xfrm>
              <a:off x="184" y="1048"/>
              <a:ext cx="2216" cy="1758"/>
            </a:xfrm>
            <a:custGeom>
              <a:avLst/>
              <a:gdLst>
                <a:gd name="connsiteX0" fmla="*/ 349672 w 1238250"/>
                <a:gd name="connsiteY0" fmla="*/ 128931 h 981079"/>
                <a:gd name="connsiteX1" fmla="*/ 168868 w 1238250"/>
                <a:gd name="connsiteY1" fmla="*/ 490539 h 981079"/>
                <a:gd name="connsiteX2" fmla="*/ 349672 w 1238250"/>
                <a:gd name="connsiteY2" fmla="*/ 852146 h 981079"/>
                <a:gd name="connsiteX3" fmla="*/ 888577 w 1238250"/>
                <a:gd name="connsiteY3" fmla="*/ 852146 h 981079"/>
                <a:gd name="connsiteX4" fmla="*/ 1069381 w 1238250"/>
                <a:gd name="connsiteY4" fmla="*/ 490539 h 981079"/>
                <a:gd name="connsiteX5" fmla="*/ 888577 w 1238250"/>
                <a:gd name="connsiteY5" fmla="*/ 128931 h 981079"/>
                <a:gd name="connsiteX6" fmla="*/ 245270 w 1238250"/>
                <a:gd name="connsiteY6" fmla="*/ 0 h 981079"/>
                <a:gd name="connsiteX7" fmla="*/ 992980 w 1238250"/>
                <a:gd name="connsiteY7" fmla="*/ 0 h 981079"/>
                <a:gd name="connsiteX8" fmla="*/ 1238250 w 1238250"/>
                <a:gd name="connsiteY8" fmla="*/ 490540 h 981079"/>
                <a:gd name="connsiteX9" fmla="*/ 992980 w 1238250"/>
                <a:gd name="connsiteY9" fmla="*/ 981079 h 981079"/>
                <a:gd name="connsiteX10" fmla="*/ 245270 w 1238250"/>
                <a:gd name="connsiteY10" fmla="*/ 981079 h 981079"/>
                <a:gd name="connsiteX11" fmla="*/ 0 w 1238250"/>
                <a:gd name="connsiteY11" fmla="*/ 490540 h 981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38250" h="981079">
                  <a:moveTo>
                    <a:pt x="349672" y="128931"/>
                  </a:moveTo>
                  <a:lnTo>
                    <a:pt x="168868" y="490539"/>
                  </a:lnTo>
                  <a:lnTo>
                    <a:pt x="349672" y="852146"/>
                  </a:lnTo>
                  <a:lnTo>
                    <a:pt x="888577" y="852146"/>
                  </a:lnTo>
                  <a:lnTo>
                    <a:pt x="1069381" y="490539"/>
                  </a:lnTo>
                  <a:lnTo>
                    <a:pt x="888577" y="128931"/>
                  </a:lnTo>
                  <a:close/>
                  <a:moveTo>
                    <a:pt x="245270" y="0"/>
                  </a:moveTo>
                  <a:lnTo>
                    <a:pt x="992980" y="0"/>
                  </a:lnTo>
                  <a:lnTo>
                    <a:pt x="1238250" y="490540"/>
                  </a:lnTo>
                  <a:lnTo>
                    <a:pt x="992980" y="981079"/>
                  </a:lnTo>
                  <a:lnTo>
                    <a:pt x="245270" y="981079"/>
                  </a:lnTo>
                  <a:lnTo>
                    <a:pt x="0" y="490540"/>
                  </a:lnTo>
                  <a:close/>
                </a:path>
              </a:pathLst>
            </a:custGeom>
            <a:gradFill flip="none" rotWithShape="1">
              <a:gsLst>
                <a:gs pos="38000">
                  <a:srgbClr val="FBFB11">
                    <a:alpha val="60000"/>
                  </a:srgbClr>
                </a:gs>
                <a:gs pos="100000">
                  <a:srgbClr val="838309"/>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
                  <a:rot lat="0" lon="0" rev="15600000"/>
                </a:lightRig>
              </a:scene3d>
              <a:sp3d extrusionH="57150" prstMaterial="softEdge">
                <a:bevelT w="25400" h="38100"/>
              </a:sp3d>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vi-VN" altLang="en-BZ" sz="6000" b="1" i="0" u="none" strike="noStrike" kern="1200" cap="none" spc="0" normalizeH="0" baseline="0" noProof="0">
                  <a:solidFill>
                    <a:srgbClr val="FF0000"/>
                  </a:solidFill>
                  <a:effectLst/>
                  <a:uLnTx/>
                  <a:uFillTx/>
                  <a:latin typeface="Calibri" panose="020F0502020204030204"/>
                  <a:ea typeface="+mn-ea"/>
                  <a:cs typeface="+mn-cs"/>
                </a:rPr>
                <a:t>B</a:t>
              </a:r>
              <a:r>
                <a:rPr kumimoji="0" lang="en-BZ" sz="6000" b="1" i="0" u="none" strike="noStrike" kern="1200" cap="none" spc="0" normalizeH="0" baseline="0" noProof="0">
                  <a:solidFill>
                    <a:srgbClr val="FF0000"/>
                  </a:solidFill>
                  <a:effectLst/>
                  <a:uLnTx/>
                  <a:uFillTx/>
                  <a:latin typeface="Calibri" panose="020F0502020204030204"/>
                  <a:ea typeface="+mn-ea"/>
                  <a:cs typeface="+mn-cs"/>
                </a:rPr>
                <a:t>1</a:t>
              </a:r>
            </a:p>
          </p:txBody>
        </p:sp>
      </p:grpSp>
      <p:sp>
        <p:nvSpPr>
          <p:cNvPr id="100" name="Text Box 99"/>
          <p:cNvSpPr txBox="1"/>
          <p:nvPr/>
        </p:nvSpPr>
        <p:spPr>
          <a:xfrm>
            <a:off x="164105" y="2037454"/>
            <a:ext cx="11710035" cy="1200329"/>
          </a:xfrm>
          <a:prstGeom prst="rect">
            <a:avLst/>
          </a:prstGeom>
          <a:solidFill>
            <a:srgbClr val="CCFFCC"/>
          </a:solidFill>
          <a:ln w="9525">
            <a:noFill/>
          </a:ln>
        </p:spPr>
        <p:txBody>
          <a:bodyPr wrap="square">
            <a:spAutoFit/>
          </a:bodyPr>
          <a:lstStyle/>
          <a:p>
            <a:pPr indent="0" algn="just"/>
            <a:r>
              <a:rPr lang="en-US" sz="3600" smtClean="0">
                <a:solidFill>
                  <a:srgbClr val="000000"/>
                </a:solidFill>
                <a:latin typeface="Times New Roman" panose="02020603050405020304" pitchFamily="18" charset="0"/>
              </a:rPr>
              <a:t>- </a:t>
            </a:r>
            <a:r>
              <a:rPr lang="en-US" sz="3600" err="1">
                <a:solidFill>
                  <a:srgbClr val="000000"/>
                </a:solidFill>
                <a:latin typeface="Times New Roman" panose="02020603050405020304" pitchFamily="18" charset="0"/>
              </a:rPr>
              <a:t>T</a:t>
            </a:r>
            <a:r>
              <a:rPr lang="en-US" sz="3600" b="0" err="1" smtClean="0">
                <a:solidFill>
                  <a:srgbClr val="000000"/>
                </a:solidFill>
                <a:latin typeface="Times New Roman" panose="02020603050405020304" pitchFamily="18" charset="0"/>
              </a:rPr>
              <a:t>ổ</a:t>
            </a:r>
            <a:r>
              <a:rPr lang="en-US" sz="3600" b="0" smtClean="0">
                <a:solidFill>
                  <a:srgbClr val="000000"/>
                </a:solidFill>
                <a:latin typeface="Times New Roman" panose="02020603050405020304" pitchFamily="18" charset="0"/>
              </a:rPr>
              <a:t> </a:t>
            </a:r>
            <a:r>
              <a:rPr lang="en-US" sz="3600" b="0" err="1">
                <a:solidFill>
                  <a:srgbClr val="000000"/>
                </a:solidFill>
                <a:latin typeface="Times New Roman" panose="02020603050405020304" pitchFamily="18" charset="0"/>
              </a:rPr>
              <a:t>chuyên</a:t>
            </a:r>
            <a:r>
              <a:rPr lang="en-US" sz="3600" b="0">
                <a:solidFill>
                  <a:srgbClr val="000000"/>
                </a:solidFill>
                <a:latin typeface="Times New Roman" panose="02020603050405020304" pitchFamily="18" charset="0"/>
              </a:rPr>
              <a:t> </a:t>
            </a:r>
            <a:r>
              <a:rPr lang="en-US" sz="3600" b="0" err="1">
                <a:solidFill>
                  <a:srgbClr val="000000"/>
                </a:solidFill>
                <a:latin typeface="Times New Roman" panose="02020603050405020304" pitchFamily="18" charset="0"/>
              </a:rPr>
              <a:t>môn</a:t>
            </a:r>
            <a:r>
              <a:rPr lang="en-US" sz="3600" b="0">
                <a:solidFill>
                  <a:srgbClr val="000000"/>
                </a:solidFill>
                <a:latin typeface="Times New Roman" panose="02020603050405020304" pitchFamily="18" charset="0"/>
              </a:rPr>
              <a:t> </a:t>
            </a:r>
            <a:r>
              <a:rPr lang="en-US" sz="3600" b="0" err="1">
                <a:solidFill>
                  <a:srgbClr val="000000"/>
                </a:solidFill>
                <a:latin typeface="Times New Roman" panose="02020603050405020304" pitchFamily="18" charset="0"/>
              </a:rPr>
              <a:t>thảo</a:t>
            </a:r>
            <a:r>
              <a:rPr lang="en-US" sz="3600" b="0">
                <a:solidFill>
                  <a:srgbClr val="000000"/>
                </a:solidFill>
                <a:latin typeface="Times New Roman" panose="02020603050405020304" pitchFamily="18" charset="0"/>
              </a:rPr>
              <a:t> </a:t>
            </a:r>
            <a:r>
              <a:rPr lang="en-US" sz="3600" b="0" err="1">
                <a:solidFill>
                  <a:srgbClr val="000000"/>
                </a:solidFill>
                <a:latin typeface="Times New Roman" panose="02020603050405020304" pitchFamily="18" charset="0"/>
              </a:rPr>
              <a:t>luận</a:t>
            </a:r>
            <a:r>
              <a:rPr lang="en-US" sz="3600" b="0">
                <a:solidFill>
                  <a:srgbClr val="000000"/>
                </a:solidFill>
                <a:latin typeface="Times New Roman" panose="02020603050405020304" pitchFamily="18" charset="0"/>
              </a:rPr>
              <a:t>, </a:t>
            </a:r>
            <a:r>
              <a:rPr lang="en-US" sz="3600" b="0" err="1">
                <a:solidFill>
                  <a:srgbClr val="000000"/>
                </a:solidFill>
                <a:latin typeface="Times New Roman" panose="02020603050405020304" pitchFamily="18" charset="0"/>
              </a:rPr>
              <a:t>thống</a:t>
            </a:r>
            <a:r>
              <a:rPr lang="en-US" sz="3600" b="0">
                <a:solidFill>
                  <a:srgbClr val="000000"/>
                </a:solidFill>
                <a:latin typeface="Times New Roman" panose="02020603050405020304" pitchFamily="18" charset="0"/>
              </a:rPr>
              <a:t> </a:t>
            </a:r>
            <a:r>
              <a:rPr lang="en-US" sz="3600" b="0" err="1">
                <a:solidFill>
                  <a:srgbClr val="000000"/>
                </a:solidFill>
                <a:latin typeface="Times New Roman" panose="02020603050405020304" pitchFamily="18" charset="0"/>
              </a:rPr>
              <a:t>nhất</a:t>
            </a:r>
            <a:r>
              <a:rPr lang="en-US" sz="3600" b="0">
                <a:solidFill>
                  <a:srgbClr val="000000"/>
                </a:solidFill>
                <a:latin typeface="Times New Roman" panose="02020603050405020304" pitchFamily="18" charset="0"/>
              </a:rPr>
              <a:t> </a:t>
            </a:r>
            <a:r>
              <a:rPr lang="en-US" sz="3600" b="0" i="1" err="1">
                <a:solidFill>
                  <a:srgbClr val="FF0000"/>
                </a:solidFill>
                <a:latin typeface="Times New Roman" panose="02020603050405020304" pitchFamily="18" charset="0"/>
              </a:rPr>
              <a:t>lựa</a:t>
            </a:r>
            <a:r>
              <a:rPr lang="en-US" sz="3600" b="0" i="1">
                <a:solidFill>
                  <a:srgbClr val="FF0000"/>
                </a:solidFill>
                <a:latin typeface="Times New Roman" panose="02020603050405020304" pitchFamily="18" charset="0"/>
              </a:rPr>
              <a:t> </a:t>
            </a:r>
            <a:r>
              <a:rPr lang="en-US" sz="3600" b="0" i="1" err="1">
                <a:solidFill>
                  <a:srgbClr val="FF0000"/>
                </a:solidFill>
                <a:latin typeface="Times New Roman" panose="02020603050405020304" pitchFamily="18" charset="0"/>
              </a:rPr>
              <a:t>chọn</a:t>
            </a:r>
            <a:r>
              <a:rPr lang="en-US" sz="3600" b="0" i="1">
                <a:solidFill>
                  <a:srgbClr val="FF0000"/>
                </a:solidFill>
                <a:latin typeface="Times New Roman" panose="02020603050405020304" pitchFamily="18" charset="0"/>
              </a:rPr>
              <a:t> </a:t>
            </a:r>
            <a:r>
              <a:rPr lang="en-US" sz="3600" b="0" i="1" err="1">
                <a:solidFill>
                  <a:srgbClr val="FF0000"/>
                </a:solidFill>
                <a:latin typeface="Times New Roman" panose="02020603050405020304" pitchFamily="18" charset="0"/>
              </a:rPr>
              <a:t>bài</a:t>
            </a:r>
            <a:r>
              <a:rPr lang="en-US" sz="3600" b="0" i="1">
                <a:solidFill>
                  <a:srgbClr val="FF0000"/>
                </a:solidFill>
                <a:latin typeface="Times New Roman" panose="02020603050405020304" pitchFamily="18" charset="0"/>
              </a:rPr>
              <a:t> minh </a:t>
            </a:r>
            <a:r>
              <a:rPr lang="en-US" sz="3600" b="0" i="1" smtClean="0">
                <a:solidFill>
                  <a:srgbClr val="FF0000"/>
                </a:solidFill>
                <a:latin typeface="Times New Roman" panose="02020603050405020304" pitchFamily="18" charset="0"/>
              </a:rPr>
              <a:t>họa</a:t>
            </a:r>
            <a:r>
              <a:rPr lang="en-US" sz="3600" b="0" smtClean="0">
                <a:solidFill>
                  <a:srgbClr val="FF0000"/>
                </a:solidFill>
                <a:latin typeface="Times New Roman" panose="02020603050405020304" pitchFamily="18" charset="0"/>
              </a:rPr>
              <a:t> </a:t>
            </a:r>
            <a:r>
              <a:rPr lang="en-US" sz="3600" b="0">
                <a:solidFill>
                  <a:srgbClr val="000000"/>
                </a:solidFill>
                <a:latin typeface="Times New Roman" panose="02020603050405020304" pitchFamily="18" charset="0"/>
              </a:rPr>
              <a:t>(</a:t>
            </a:r>
            <a:r>
              <a:rPr lang="en-US" sz="3600" b="0" err="1">
                <a:solidFill>
                  <a:srgbClr val="000000"/>
                </a:solidFill>
                <a:latin typeface="Times New Roman" panose="02020603050405020304" pitchFamily="18" charset="0"/>
              </a:rPr>
              <a:t>căn</a:t>
            </a:r>
            <a:r>
              <a:rPr lang="en-US" sz="3600" b="0">
                <a:solidFill>
                  <a:srgbClr val="000000"/>
                </a:solidFill>
                <a:latin typeface="Times New Roman" panose="02020603050405020304" pitchFamily="18" charset="0"/>
              </a:rPr>
              <a:t> </a:t>
            </a:r>
            <a:r>
              <a:rPr lang="en-US" sz="3600" b="0" err="1">
                <a:solidFill>
                  <a:srgbClr val="000000"/>
                </a:solidFill>
                <a:latin typeface="Times New Roman" panose="02020603050405020304" pitchFamily="18" charset="0"/>
              </a:rPr>
              <a:t>cứ</a:t>
            </a:r>
            <a:r>
              <a:rPr lang="en-US" sz="3600" b="0">
                <a:solidFill>
                  <a:srgbClr val="000000"/>
                </a:solidFill>
                <a:latin typeface="Times New Roman" panose="02020603050405020304" pitchFamily="18" charset="0"/>
              </a:rPr>
              <a:t> </a:t>
            </a:r>
            <a:r>
              <a:rPr lang="en-US" sz="3600" b="0" err="1">
                <a:solidFill>
                  <a:srgbClr val="000000"/>
                </a:solidFill>
                <a:latin typeface="Times New Roman" panose="02020603050405020304" pitchFamily="18" charset="0"/>
              </a:rPr>
              <a:t>vào</a:t>
            </a:r>
            <a:r>
              <a:rPr lang="en-US" sz="3600" b="0">
                <a:solidFill>
                  <a:srgbClr val="000000"/>
                </a:solidFill>
                <a:latin typeface="Times New Roman" panose="02020603050405020304" pitchFamily="18" charset="0"/>
              </a:rPr>
              <a:t> </a:t>
            </a:r>
            <a:r>
              <a:rPr lang="en-US" sz="3600" b="0" err="1">
                <a:solidFill>
                  <a:srgbClr val="000000"/>
                </a:solidFill>
                <a:latin typeface="Times New Roman" panose="02020603050405020304" pitchFamily="18" charset="0"/>
              </a:rPr>
              <a:t>mục</a:t>
            </a:r>
            <a:r>
              <a:rPr lang="en-US" sz="3600" b="0">
                <a:solidFill>
                  <a:srgbClr val="000000"/>
                </a:solidFill>
                <a:latin typeface="Times New Roman" panose="02020603050405020304" pitchFamily="18" charset="0"/>
              </a:rPr>
              <a:t> </a:t>
            </a:r>
            <a:r>
              <a:rPr lang="en-US" sz="3600" b="0" err="1">
                <a:solidFill>
                  <a:srgbClr val="000000"/>
                </a:solidFill>
                <a:latin typeface="Times New Roman" panose="02020603050405020304" pitchFamily="18" charset="0"/>
              </a:rPr>
              <a:t>đích</a:t>
            </a:r>
            <a:r>
              <a:rPr lang="en-US" sz="3600" b="0">
                <a:solidFill>
                  <a:srgbClr val="000000"/>
                </a:solidFill>
                <a:latin typeface="Times New Roman" panose="02020603050405020304" pitchFamily="18" charset="0"/>
              </a:rPr>
              <a:t> </a:t>
            </a:r>
            <a:r>
              <a:rPr lang="en-US" sz="3600" b="0" err="1">
                <a:solidFill>
                  <a:srgbClr val="000000"/>
                </a:solidFill>
                <a:latin typeface="Times New Roman" panose="02020603050405020304" pitchFamily="18" charset="0"/>
              </a:rPr>
              <a:t>cụ</a:t>
            </a:r>
            <a:r>
              <a:rPr lang="en-US" sz="3600" b="0">
                <a:solidFill>
                  <a:srgbClr val="000000"/>
                </a:solidFill>
                <a:latin typeface="Times New Roman" panose="02020603050405020304" pitchFamily="18" charset="0"/>
              </a:rPr>
              <a:t> </a:t>
            </a:r>
            <a:r>
              <a:rPr lang="en-US" sz="3600" b="0" err="1">
                <a:solidFill>
                  <a:srgbClr val="000000"/>
                </a:solidFill>
                <a:latin typeface="Times New Roman" panose="02020603050405020304" pitchFamily="18" charset="0"/>
              </a:rPr>
              <a:t>thể</a:t>
            </a:r>
            <a:r>
              <a:rPr lang="en-US" sz="3600" b="0">
                <a:solidFill>
                  <a:srgbClr val="000000"/>
                </a:solidFill>
                <a:latin typeface="Times New Roman" panose="02020603050405020304" pitchFamily="18" charset="0"/>
              </a:rPr>
              <a:t> </a:t>
            </a:r>
            <a:r>
              <a:rPr lang="en-US" sz="3600" b="0" err="1">
                <a:solidFill>
                  <a:srgbClr val="000000"/>
                </a:solidFill>
                <a:latin typeface="Times New Roman" panose="02020603050405020304" pitchFamily="18" charset="0"/>
              </a:rPr>
              <a:t>của</a:t>
            </a:r>
            <a:r>
              <a:rPr lang="en-US" sz="3600" b="0">
                <a:solidFill>
                  <a:srgbClr val="000000"/>
                </a:solidFill>
                <a:latin typeface="Times New Roman" panose="02020603050405020304" pitchFamily="18" charset="0"/>
              </a:rPr>
              <a:t> </a:t>
            </a:r>
            <a:r>
              <a:rPr lang="en-US" sz="3600" b="0" err="1">
                <a:solidFill>
                  <a:srgbClr val="000000"/>
                </a:solidFill>
                <a:latin typeface="Times New Roman" panose="02020603050405020304" pitchFamily="18" charset="0"/>
              </a:rPr>
              <a:t>buổi</a:t>
            </a:r>
            <a:r>
              <a:rPr lang="en-US" sz="3600" b="0">
                <a:solidFill>
                  <a:srgbClr val="000000"/>
                </a:solidFill>
                <a:latin typeface="Times New Roman" panose="02020603050405020304" pitchFamily="18" charset="0"/>
              </a:rPr>
              <a:t> </a:t>
            </a:r>
            <a:r>
              <a:rPr lang="en-US" sz="3600" b="0" err="1">
                <a:solidFill>
                  <a:srgbClr val="000000"/>
                </a:solidFill>
                <a:latin typeface="Times New Roman" panose="02020603050405020304" pitchFamily="18" charset="0"/>
              </a:rPr>
              <a:t>sinh</a:t>
            </a:r>
            <a:r>
              <a:rPr lang="en-US" sz="3600" b="0">
                <a:solidFill>
                  <a:srgbClr val="000000"/>
                </a:solidFill>
                <a:latin typeface="Times New Roman" panose="02020603050405020304" pitchFamily="18" charset="0"/>
              </a:rPr>
              <a:t> </a:t>
            </a:r>
            <a:r>
              <a:rPr lang="en-US" sz="3600" b="0" err="1">
                <a:solidFill>
                  <a:srgbClr val="000000"/>
                </a:solidFill>
                <a:latin typeface="Times New Roman" panose="02020603050405020304" pitchFamily="18" charset="0"/>
              </a:rPr>
              <a:t>hoạt</a:t>
            </a:r>
            <a:r>
              <a:rPr lang="en-US" sz="3600" b="0">
                <a:solidFill>
                  <a:srgbClr val="000000"/>
                </a:solidFill>
                <a:latin typeface="Times New Roman" panose="02020603050405020304" pitchFamily="18" charset="0"/>
              </a:rPr>
              <a:t> </a:t>
            </a:r>
            <a:r>
              <a:rPr lang="en-US" sz="3600" b="0" err="1">
                <a:solidFill>
                  <a:srgbClr val="000000"/>
                </a:solidFill>
                <a:latin typeface="Times New Roman" panose="02020603050405020304" pitchFamily="18" charset="0"/>
              </a:rPr>
              <a:t>chuyên</a:t>
            </a:r>
            <a:r>
              <a:rPr lang="en-US" sz="3600" b="0">
                <a:solidFill>
                  <a:srgbClr val="000000"/>
                </a:solidFill>
                <a:latin typeface="Times New Roman" panose="02020603050405020304" pitchFamily="18" charset="0"/>
              </a:rPr>
              <a:t> </a:t>
            </a:r>
            <a:r>
              <a:rPr lang="en-US" sz="3600" b="0" err="1">
                <a:solidFill>
                  <a:srgbClr val="000000"/>
                </a:solidFill>
                <a:latin typeface="Times New Roman" panose="02020603050405020304" pitchFamily="18" charset="0"/>
              </a:rPr>
              <a:t>môn</a:t>
            </a:r>
            <a:r>
              <a:rPr lang="en-US" sz="3600" b="0" smtClean="0">
                <a:solidFill>
                  <a:srgbClr val="000000"/>
                </a:solidFill>
                <a:latin typeface="Times New Roman" panose="02020603050405020304" pitchFamily="18" charset="0"/>
              </a:rPr>
              <a:t>).</a:t>
            </a:r>
            <a:endParaRPr lang="en-US" sz="3600" b="0">
              <a:solidFill>
                <a:srgbClr val="000000"/>
              </a:solidFill>
              <a:latin typeface="Times New Roman" panose="02020603050405020304" pitchFamily="18" charset="0"/>
            </a:endParaRPr>
          </a:p>
        </p:txBody>
      </p:sp>
      <p:sp>
        <p:nvSpPr>
          <p:cNvPr id="6" name="Text Box 99"/>
          <p:cNvSpPr txBox="1"/>
          <p:nvPr/>
        </p:nvSpPr>
        <p:spPr>
          <a:xfrm>
            <a:off x="164105" y="3834425"/>
            <a:ext cx="11710035" cy="1200329"/>
          </a:xfrm>
          <a:prstGeom prst="rect">
            <a:avLst/>
          </a:prstGeom>
          <a:solidFill>
            <a:srgbClr val="CCFF99"/>
          </a:solidFill>
          <a:ln w="9525">
            <a:noFill/>
          </a:ln>
        </p:spPr>
        <p:txBody>
          <a:bodyPr wrap="square">
            <a:spAutoFit/>
          </a:bodyPr>
          <a:lstStyle/>
          <a:p>
            <a:pPr indent="0" algn="just"/>
            <a:r>
              <a:rPr lang="en-US" sz="3600" b="0" smtClean="0">
                <a:solidFill>
                  <a:srgbClr val="000000"/>
                </a:solidFill>
                <a:latin typeface="Times New Roman" panose="02020603050405020304" pitchFamily="18" charset="0"/>
              </a:rPr>
              <a:t>- </a:t>
            </a:r>
            <a:r>
              <a:rPr lang="en-US" sz="3600" b="0" err="1">
                <a:solidFill>
                  <a:srgbClr val="000000"/>
                </a:solidFill>
                <a:latin typeface="Times New Roman" panose="02020603050405020304" pitchFamily="18" charset="0"/>
              </a:rPr>
              <a:t>Tổ</a:t>
            </a:r>
            <a:r>
              <a:rPr lang="en-US" sz="3600" b="0">
                <a:solidFill>
                  <a:srgbClr val="000000"/>
                </a:solidFill>
                <a:latin typeface="Times New Roman" panose="02020603050405020304" pitchFamily="18" charset="0"/>
              </a:rPr>
              <a:t> </a:t>
            </a:r>
            <a:r>
              <a:rPr lang="en-US" sz="3600" b="0" err="1">
                <a:solidFill>
                  <a:srgbClr val="000000"/>
                </a:solidFill>
                <a:latin typeface="Times New Roman" panose="02020603050405020304" pitchFamily="18" charset="0"/>
              </a:rPr>
              <a:t>chuyên</a:t>
            </a:r>
            <a:r>
              <a:rPr lang="en-US" sz="3600" b="0">
                <a:solidFill>
                  <a:srgbClr val="000000"/>
                </a:solidFill>
                <a:latin typeface="Times New Roman" panose="02020603050405020304" pitchFamily="18" charset="0"/>
              </a:rPr>
              <a:t> </a:t>
            </a:r>
            <a:r>
              <a:rPr lang="en-US" sz="3600" b="0" err="1">
                <a:solidFill>
                  <a:srgbClr val="000000"/>
                </a:solidFill>
                <a:latin typeface="Times New Roman" panose="02020603050405020304" pitchFamily="18" charset="0"/>
              </a:rPr>
              <a:t>môn</a:t>
            </a:r>
            <a:r>
              <a:rPr lang="en-US" sz="3600" b="0">
                <a:solidFill>
                  <a:srgbClr val="000000"/>
                </a:solidFill>
                <a:latin typeface="Times New Roman" panose="02020603050405020304" pitchFamily="18" charset="0"/>
              </a:rPr>
              <a:t> </a:t>
            </a:r>
            <a:r>
              <a:rPr lang="en-US" sz="3600" b="0" err="1">
                <a:solidFill>
                  <a:srgbClr val="000000"/>
                </a:solidFill>
                <a:latin typeface="Times New Roman" panose="02020603050405020304" pitchFamily="18" charset="0"/>
              </a:rPr>
              <a:t>thảo</a:t>
            </a:r>
            <a:r>
              <a:rPr lang="en-US" sz="3600" b="0">
                <a:solidFill>
                  <a:srgbClr val="000000"/>
                </a:solidFill>
                <a:latin typeface="Times New Roman" panose="02020603050405020304" pitchFamily="18" charset="0"/>
              </a:rPr>
              <a:t> </a:t>
            </a:r>
            <a:r>
              <a:rPr lang="en-US" sz="3600" b="0" err="1">
                <a:solidFill>
                  <a:srgbClr val="000000"/>
                </a:solidFill>
                <a:latin typeface="Times New Roman" panose="02020603050405020304" pitchFamily="18" charset="0"/>
              </a:rPr>
              <a:t>luận</a:t>
            </a:r>
            <a:r>
              <a:rPr lang="en-US" sz="3600" b="0">
                <a:solidFill>
                  <a:srgbClr val="000000"/>
                </a:solidFill>
                <a:latin typeface="Times New Roman" panose="02020603050405020304" pitchFamily="18" charset="0"/>
              </a:rPr>
              <a:t> </a:t>
            </a:r>
            <a:r>
              <a:rPr lang="en-US" sz="3600" b="0" err="1">
                <a:solidFill>
                  <a:srgbClr val="FF0000"/>
                </a:solidFill>
                <a:latin typeface="Times New Roman" panose="02020603050405020304" pitchFamily="18" charset="0"/>
              </a:rPr>
              <a:t>lựa</a:t>
            </a:r>
            <a:r>
              <a:rPr lang="en-US" sz="3600" b="0">
                <a:solidFill>
                  <a:srgbClr val="FF0000"/>
                </a:solidFill>
                <a:latin typeface="Times New Roman" panose="02020603050405020304" pitchFamily="18" charset="0"/>
              </a:rPr>
              <a:t> </a:t>
            </a:r>
            <a:r>
              <a:rPr lang="en-US" sz="3600" b="0" err="1">
                <a:solidFill>
                  <a:srgbClr val="FF0000"/>
                </a:solidFill>
                <a:latin typeface="Times New Roman" panose="02020603050405020304" pitchFamily="18" charset="0"/>
              </a:rPr>
              <a:t>chọn</a:t>
            </a:r>
            <a:r>
              <a:rPr lang="en-US" sz="3600" b="0">
                <a:solidFill>
                  <a:srgbClr val="FF0000"/>
                </a:solidFill>
                <a:latin typeface="Times New Roman" panose="02020603050405020304" pitchFamily="18" charset="0"/>
              </a:rPr>
              <a:t>: </a:t>
            </a:r>
            <a:r>
              <a:rPr lang="en-US" sz="3600" b="0" err="1">
                <a:solidFill>
                  <a:srgbClr val="FF0000"/>
                </a:solidFill>
                <a:latin typeface="Times New Roman" panose="02020603050405020304" pitchFamily="18" charset="0"/>
              </a:rPr>
              <a:t>nội</a:t>
            </a:r>
            <a:r>
              <a:rPr lang="en-US" sz="3600" b="0">
                <a:solidFill>
                  <a:srgbClr val="FF0000"/>
                </a:solidFill>
                <a:latin typeface="Times New Roman" panose="02020603050405020304" pitchFamily="18" charset="0"/>
              </a:rPr>
              <a:t> </a:t>
            </a:r>
            <a:r>
              <a:rPr lang="en-US" sz="3600" b="0" smtClean="0">
                <a:solidFill>
                  <a:srgbClr val="FF0000"/>
                </a:solidFill>
                <a:latin typeface="Times New Roman" panose="02020603050405020304" pitchFamily="18" charset="0"/>
              </a:rPr>
              <a:t>dung, </a:t>
            </a:r>
            <a:r>
              <a:rPr lang="en-US" sz="3600" b="0" err="1">
                <a:solidFill>
                  <a:srgbClr val="FF0000"/>
                </a:solidFill>
                <a:latin typeface="Times New Roman" panose="02020603050405020304" pitchFamily="18" charset="0"/>
              </a:rPr>
              <a:t>phương</a:t>
            </a:r>
            <a:r>
              <a:rPr lang="en-US" sz="3600" b="0">
                <a:solidFill>
                  <a:srgbClr val="FF0000"/>
                </a:solidFill>
                <a:latin typeface="Times New Roman" panose="02020603050405020304" pitchFamily="18" charset="0"/>
              </a:rPr>
              <a:t> </a:t>
            </a:r>
            <a:r>
              <a:rPr lang="en-US" sz="3600" b="0" err="1">
                <a:solidFill>
                  <a:srgbClr val="FF0000"/>
                </a:solidFill>
                <a:latin typeface="Times New Roman" panose="02020603050405020304" pitchFamily="18" charset="0"/>
              </a:rPr>
              <a:t>pháp</a:t>
            </a:r>
            <a:r>
              <a:rPr lang="en-US" sz="3600" b="0">
                <a:solidFill>
                  <a:srgbClr val="FF0000"/>
                </a:solidFill>
                <a:latin typeface="Times New Roman" panose="02020603050405020304" pitchFamily="18" charset="0"/>
              </a:rPr>
              <a:t> </a:t>
            </a:r>
            <a:r>
              <a:rPr lang="en-US" sz="3600" b="0" err="1">
                <a:solidFill>
                  <a:srgbClr val="FF0000"/>
                </a:solidFill>
                <a:latin typeface="Times New Roman" panose="02020603050405020304" pitchFamily="18" charset="0"/>
              </a:rPr>
              <a:t>giảng</a:t>
            </a:r>
            <a:r>
              <a:rPr lang="en-US" sz="3600" b="0">
                <a:solidFill>
                  <a:srgbClr val="FF0000"/>
                </a:solidFill>
                <a:latin typeface="Times New Roman" panose="02020603050405020304" pitchFamily="18" charset="0"/>
              </a:rPr>
              <a:t> </a:t>
            </a:r>
            <a:r>
              <a:rPr lang="en-US" sz="3600" b="0" err="1">
                <a:solidFill>
                  <a:srgbClr val="FF0000"/>
                </a:solidFill>
                <a:latin typeface="Times New Roman" panose="02020603050405020304" pitchFamily="18" charset="0"/>
              </a:rPr>
              <a:t>dạy</a:t>
            </a:r>
            <a:r>
              <a:rPr lang="en-US" sz="3600" b="0">
                <a:solidFill>
                  <a:srgbClr val="FF0000"/>
                </a:solidFill>
                <a:latin typeface="Times New Roman" panose="02020603050405020304" pitchFamily="18" charset="0"/>
              </a:rPr>
              <a:t>, ĐDDH</a:t>
            </a:r>
            <a:r>
              <a:rPr lang="en-US" sz="3600" b="0" smtClean="0">
                <a:solidFill>
                  <a:srgbClr val="FF0000"/>
                </a:solidFill>
                <a:latin typeface="Times New Roman" panose="02020603050405020304" pitchFamily="18" charset="0"/>
              </a:rPr>
              <a:t>…</a:t>
            </a:r>
            <a:endParaRPr lang="en-US" sz="3600" b="0">
              <a:solidFill>
                <a:srgbClr val="000000"/>
              </a:solidFill>
              <a:latin typeface="Times New Roman" panose="02020603050405020304" pitchFamily="18" charset="0"/>
            </a:endParaRPr>
          </a:p>
        </p:txBody>
      </p:sp>
      <p:sp>
        <p:nvSpPr>
          <p:cNvPr id="7" name="Text Box 99"/>
          <p:cNvSpPr txBox="1"/>
          <p:nvPr/>
        </p:nvSpPr>
        <p:spPr>
          <a:xfrm>
            <a:off x="164104" y="5631388"/>
            <a:ext cx="9895205" cy="646331"/>
          </a:xfrm>
          <a:prstGeom prst="rect">
            <a:avLst/>
          </a:prstGeom>
          <a:solidFill>
            <a:srgbClr val="CCFF66"/>
          </a:solidFill>
          <a:ln w="9525">
            <a:noFill/>
          </a:ln>
        </p:spPr>
        <p:txBody>
          <a:bodyPr wrap="square">
            <a:spAutoFit/>
          </a:bodyPr>
          <a:lstStyle/>
          <a:p>
            <a:pPr indent="0" algn="just"/>
            <a:r>
              <a:rPr lang="en-US" sz="3600" b="0" smtClean="0">
                <a:latin typeface="Times New Roman" panose="02020603050405020304" pitchFamily="18" charset="0"/>
              </a:rPr>
              <a:t>- </a:t>
            </a:r>
            <a:r>
              <a:rPr lang="en-US" sz="3600" b="0" err="1">
                <a:latin typeface="Times New Roman" panose="02020603050405020304" pitchFamily="18" charset="0"/>
              </a:rPr>
              <a:t>Thống</a:t>
            </a:r>
            <a:r>
              <a:rPr lang="en-US" sz="3600" b="0">
                <a:latin typeface="Times New Roman" panose="02020603050405020304" pitchFamily="18" charset="0"/>
              </a:rPr>
              <a:t> </a:t>
            </a:r>
            <a:r>
              <a:rPr lang="en-US" sz="3600" b="0" err="1">
                <a:latin typeface="Times New Roman" panose="02020603050405020304" pitchFamily="18" charset="0"/>
              </a:rPr>
              <a:t>nhất</a:t>
            </a:r>
            <a:r>
              <a:rPr lang="en-US" sz="3600" b="0">
                <a:latin typeface="Times New Roman" panose="02020603050405020304" pitchFamily="18" charset="0"/>
              </a:rPr>
              <a:t> </a:t>
            </a:r>
            <a:r>
              <a:rPr lang="en-US" sz="3600" b="0" err="1">
                <a:latin typeface="Times New Roman" panose="02020603050405020304" pitchFamily="18" charset="0"/>
              </a:rPr>
              <a:t>kế</a:t>
            </a:r>
            <a:r>
              <a:rPr lang="en-US" sz="3600" b="0">
                <a:latin typeface="Times New Roman" panose="02020603050405020304" pitchFamily="18" charset="0"/>
              </a:rPr>
              <a:t> </a:t>
            </a:r>
            <a:r>
              <a:rPr lang="en-US" sz="3600" b="0" err="1">
                <a:latin typeface="Times New Roman" panose="02020603050405020304" pitchFamily="18" charset="0"/>
              </a:rPr>
              <a:t>hoạch</a:t>
            </a:r>
            <a:r>
              <a:rPr lang="en-US" sz="3600" b="0">
                <a:latin typeface="Times New Roman" panose="02020603050405020304" pitchFamily="18" charset="0"/>
              </a:rPr>
              <a:t> </a:t>
            </a:r>
            <a:r>
              <a:rPr lang="en-US" sz="3600" b="0" err="1">
                <a:latin typeface="Times New Roman" panose="02020603050405020304" pitchFamily="18" charset="0"/>
              </a:rPr>
              <a:t>bài</a:t>
            </a:r>
            <a:r>
              <a:rPr lang="en-US" sz="3600" b="0">
                <a:latin typeface="Times New Roman" panose="02020603050405020304" pitchFamily="18" charset="0"/>
              </a:rPr>
              <a:t> </a:t>
            </a:r>
            <a:r>
              <a:rPr lang="en-US" sz="3600" b="0" err="1">
                <a:latin typeface="Times New Roman" panose="02020603050405020304" pitchFamily="18" charset="0"/>
              </a:rPr>
              <a:t>dạy</a:t>
            </a:r>
            <a:r>
              <a:rPr lang="en-US" sz="3600" b="0">
                <a:latin typeface="Times New Roman" panose="02020603050405020304" pitchFamily="18" charset="0"/>
              </a:rPr>
              <a:t>, </a:t>
            </a:r>
            <a:r>
              <a:rPr lang="en-US" sz="3600" b="0" err="1">
                <a:solidFill>
                  <a:srgbClr val="FF0000"/>
                </a:solidFill>
                <a:latin typeface="Times New Roman" panose="02020603050405020304" pitchFamily="18" charset="0"/>
              </a:rPr>
              <a:t>cử</a:t>
            </a:r>
            <a:r>
              <a:rPr lang="en-US" sz="3600" b="0">
                <a:solidFill>
                  <a:srgbClr val="FF0000"/>
                </a:solidFill>
                <a:latin typeface="Times New Roman" panose="02020603050405020304" pitchFamily="18" charset="0"/>
              </a:rPr>
              <a:t> GV </a:t>
            </a:r>
            <a:r>
              <a:rPr lang="en-US" sz="3600" b="0" err="1">
                <a:solidFill>
                  <a:srgbClr val="FF0000"/>
                </a:solidFill>
                <a:latin typeface="Times New Roman" panose="02020603050405020304" pitchFamily="18" charset="0"/>
              </a:rPr>
              <a:t>dạy</a:t>
            </a:r>
            <a:r>
              <a:rPr lang="en-US" sz="3600" b="0">
                <a:solidFill>
                  <a:srgbClr val="FF0000"/>
                </a:solidFill>
                <a:latin typeface="Times New Roman" panose="02020603050405020304" pitchFamily="18" charset="0"/>
              </a:rPr>
              <a:t> minh </a:t>
            </a:r>
            <a:r>
              <a:rPr lang="en-US" sz="3600" b="0" smtClean="0">
                <a:solidFill>
                  <a:srgbClr val="FF0000"/>
                </a:solidFill>
                <a:latin typeface="Times New Roman" panose="02020603050405020304" pitchFamily="18" charset="0"/>
              </a:rPr>
              <a:t>họa.</a:t>
            </a:r>
            <a:endParaRPr lang="en-US" sz="360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61"/>
                                        </p:tgtEl>
                                        <p:attrNameLst>
                                          <p:attrName>style.visibility</p:attrName>
                                        </p:attrNameLst>
                                      </p:cBhvr>
                                      <p:to>
                                        <p:strVal val="visible"/>
                                      </p:to>
                                    </p:set>
                                    <p:anim calcmode="lin" valueType="num">
                                      <p:cBhvr>
                                        <p:cTn id="7" dur="1000" fill="hold"/>
                                        <p:tgtEl>
                                          <p:spTgt spid="61"/>
                                        </p:tgtEl>
                                        <p:attrNameLst>
                                          <p:attrName>ppt_x</p:attrName>
                                        </p:attrNameLst>
                                      </p:cBhvr>
                                      <p:tavLst>
                                        <p:tav tm="0">
                                          <p:val>
                                            <p:strVal val="#ppt_x-.2"/>
                                          </p:val>
                                        </p:tav>
                                        <p:tav tm="100000">
                                          <p:val>
                                            <p:strVal val="#ppt_x"/>
                                          </p:val>
                                        </p:tav>
                                      </p:tavLst>
                                    </p:anim>
                                    <p:anim calcmode="lin" valueType="num">
                                      <p:cBhvr>
                                        <p:cTn id="8" dur="1000" fill="hold"/>
                                        <p:tgtEl>
                                          <p:spTgt spid="61"/>
                                        </p:tgtEl>
                                        <p:attrNameLst>
                                          <p:attrName>ppt_y</p:attrName>
                                        </p:attrNameLst>
                                      </p:cBhvr>
                                      <p:tavLst>
                                        <p:tav tm="0">
                                          <p:val>
                                            <p:strVal val="#ppt_y"/>
                                          </p:val>
                                        </p:tav>
                                        <p:tav tm="100000">
                                          <p:val>
                                            <p:strVal val="#ppt_y"/>
                                          </p:val>
                                        </p:tav>
                                      </p:tavLst>
                                    </p:anim>
                                    <p:animEffect transition="in" filter="wipe(right)" prLst="gradientSize: 0.1">
                                      <p:cBhvr>
                                        <p:cTn id="9" dur="1000"/>
                                        <p:tgtEl>
                                          <p:spTgt spid="61"/>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0"/>
                                        </p:tgtEl>
                                        <p:attrNameLst>
                                          <p:attrName>style.visibility</p:attrName>
                                        </p:attrNameLst>
                                      </p:cBhvr>
                                      <p:to>
                                        <p:strVal val="visible"/>
                                      </p:to>
                                    </p:set>
                                    <p:animEffect transition="in" filter="fade">
                                      <p:cBhvr>
                                        <p:cTn id="14" dur="1000"/>
                                        <p:tgtEl>
                                          <p:spTgt spid="100"/>
                                        </p:tgtEl>
                                      </p:cBhvr>
                                    </p:animEffect>
                                    <p:anim calcmode="lin" valueType="num">
                                      <p:cBhvr>
                                        <p:cTn id="15" dur="1000" fill="hold"/>
                                        <p:tgtEl>
                                          <p:spTgt spid="100"/>
                                        </p:tgtEl>
                                        <p:attrNameLst>
                                          <p:attrName>ppt_x</p:attrName>
                                        </p:attrNameLst>
                                      </p:cBhvr>
                                      <p:tavLst>
                                        <p:tav tm="0">
                                          <p:val>
                                            <p:strVal val="#ppt_x"/>
                                          </p:val>
                                        </p:tav>
                                        <p:tav tm="100000">
                                          <p:val>
                                            <p:strVal val="#ppt_x"/>
                                          </p:val>
                                        </p:tav>
                                      </p:tavLst>
                                    </p:anim>
                                    <p:anim calcmode="lin" valueType="num">
                                      <p:cBhvr>
                                        <p:cTn id="16" dur="1000" fill="hold"/>
                                        <p:tgtEl>
                                          <p:spTgt spid="10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circle(in)">
                                      <p:cBhvr>
                                        <p:cTn id="21" dur="20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wipe(down)">
                                      <p:cBhvr>
                                        <p:cTn id="2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animBg="1"/>
      <p:bldP spid="6" grpId="0" animBg="1"/>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144825" y="132912"/>
            <a:ext cx="9383849" cy="859881"/>
            <a:chOff x="1857" y="2858"/>
            <a:chExt cx="15223" cy="1758"/>
          </a:xfrm>
        </p:grpSpPr>
        <p:sp>
          <p:nvSpPr>
            <p:cNvPr id="3" name="Hình tự do: Hình 21"/>
            <p:cNvSpPr/>
            <p:nvPr/>
          </p:nvSpPr>
          <p:spPr>
            <a:xfrm>
              <a:off x="1857" y="2858"/>
              <a:ext cx="2216" cy="1758"/>
            </a:xfrm>
            <a:custGeom>
              <a:avLst/>
              <a:gdLst>
                <a:gd name="connsiteX0" fmla="*/ 349672 w 1238250"/>
                <a:gd name="connsiteY0" fmla="*/ 128931 h 981079"/>
                <a:gd name="connsiteX1" fmla="*/ 168868 w 1238250"/>
                <a:gd name="connsiteY1" fmla="*/ 490539 h 981079"/>
                <a:gd name="connsiteX2" fmla="*/ 349672 w 1238250"/>
                <a:gd name="connsiteY2" fmla="*/ 852146 h 981079"/>
                <a:gd name="connsiteX3" fmla="*/ 888577 w 1238250"/>
                <a:gd name="connsiteY3" fmla="*/ 852146 h 981079"/>
                <a:gd name="connsiteX4" fmla="*/ 1069381 w 1238250"/>
                <a:gd name="connsiteY4" fmla="*/ 490539 h 981079"/>
                <a:gd name="connsiteX5" fmla="*/ 888577 w 1238250"/>
                <a:gd name="connsiteY5" fmla="*/ 128931 h 981079"/>
                <a:gd name="connsiteX6" fmla="*/ 245270 w 1238250"/>
                <a:gd name="connsiteY6" fmla="*/ 0 h 981079"/>
                <a:gd name="connsiteX7" fmla="*/ 992980 w 1238250"/>
                <a:gd name="connsiteY7" fmla="*/ 0 h 981079"/>
                <a:gd name="connsiteX8" fmla="*/ 1238250 w 1238250"/>
                <a:gd name="connsiteY8" fmla="*/ 490540 h 981079"/>
                <a:gd name="connsiteX9" fmla="*/ 992980 w 1238250"/>
                <a:gd name="connsiteY9" fmla="*/ 981079 h 981079"/>
                <a:gd name="connsiteX10" fmla="*/ 245270 w 1238250"/>
                <a:gd name="connsiteY10" fmla="*/ 981079 h 981079"/>
                <a:gd name="connsiteX11" fmla="*/ 0 w 1238250"/>
                <a:gd name="connsiteY11" fmla="*/ 490540 h 981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38250" h="981079">
                  <a:moveTo>
                    <a:pt x="349672" y="128931"/>
                  </a:moveTo>
                  <a:lnTo>
                    <a:pt x="168868" y="490539"/>
                  </a:lnTo>
                  <a:lnTo>
                    <a:pt x="349672" y="852146"/>
                  </a:lnTo>
                  <a:lnTo>
                    <a:pt x="888577" y="852146"/>
                  </a:lnTo>
                  <a:lnTo>
                    <a:pt x="1069381" y="490539"/>
                  </a:lnTo>
                  <a:lnTo>
                    <a:pt x="888577" y="128931"/>
                  </a:lnTo>
                  <a:close/>
                  <a:moveTo>
                    <a:pt x="245270" y="0"/>
                  </a:moveTo>
                  <a:lnTo>
                    <a:pt x="992980" y="0"/>
                  </a:lnTo>
                  <a:lnTo>
                    <a:pt x="1238250" y="490540"/>
                  </a:lnTo>
                  <a:lnTo>
                    <a:pt x="992980" y="981079"/>
                  </a:lnTo>
                  <a:lnTo>
                    <a:pt x="245270" y="981079"/>
                  </a:lnTo>
                  <a:lnTo>
                    <a:pt x="0" y="490540"/>
                  </a:lnTo>
                  <a:close/>
                </a:path>
              </a:pathLst>
            </a:custGeom>
            <a:gradFill flip="none" rotWithShape="1">
              <a:gsLst>
                <a:gs pos="38000">
                  <a:srgbClr val="FBFB11">
                    <a:alpha val="60000"/>
                  </a:srgbClr>
                </a:gs>
                <a:gs pos="100000">
                  <a:srgbClr val="838309"/>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
                  <a:rot lat="0" lon="0" rev="15600000"/>
                </a:lightRig>
              </a:scene3d>
              <a:sp3d extrusionH="57150" prstMaterial="softEdge">
                <a:bevelT w="25400" h="38100"/>
              </a:sp3d>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vi-VN" altLang="en-BZ" sz="6000" b="1" i="0" u="none" strike="noStrike" kern="1200" cap="none" spc="0" normalizeH="0" baseline="0" noProof="0">
                  <a:solidFill>
                    <a:srgbClr val="FF0000"/>
                  </a:solidFill>
                  <a:effectLst/>
                  <a:uLnTx/>
                  <a:uFillTx/>
                  <a:latin typeface="Calibri" panose="020F0502020204030204"/>
                  <a:ea typeface="+mn-ea"/>
                  <a:cs typeface="+mn-cs"/>
                </a:rPr>
                <a:t>B2</a:t>
              </a:r>
            </a:p>
          </p:txBody>
        </p:sp>
        <p:sp>
          <p:nvSpPr>
            <p:cNvPr id="4" name="Rounded Rectangle 3"/>
            <p:cNvSpPr/>
            <p:nvPr/>
          </p:nvSpPr>
          <p:spPr>
            <a:xfrm>
              <a:off x="4133" y="3048"/>
              <a:ext cx="12947" cy="1378"/>
            </a:xfrm>
            <a:prstGeom prst="roundRect">
              <a:avLst/>
            </a:prstGeom>
            <a:gradFill>
              <a:gsLst>
                <a:gs pos="76000">
                  <a:srgbClr val="7B32B2">
                    <a:alpha val="7000"/>
                  </a:srgbClr>
                </a:gs>
                <a:gs pos="100000">
                  <a:srgbClr val="401A5D"/>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err="1">
                  <a:solidFill>
                    <a:srgbClr val="FF0000"/>
                  </a:solidFill>
                  <a:latin typeface="Times New Roman" panose="02020603050405020304" pitchFamily="18" charset="0"/>
                  <a:cs typeface="Times New Roman" panose="02020603050405020304" pitchFamily="18" charset="0"/>
                </a:rPr>
                <a:t>Tổ</a:t>
              </a:r>
              <a:r>
                <a:rPr lang="en-US" sz="3600" b="1">
                  <a:solidFill>
                    <a:srgbClr val="FF0000"/>
                  </a:solidFill>
                  <a:latin typeface="Times New Roman" panose="02020603050405020304" pitchFamily="18" charset="0"/>
                  <a:cs typeface="Times New Roman" panose="02020603050405020304" pitchFamily="18" charset="0"/>
                </a:rPr>
                <a:t> </a:t>
              </a:r>
              <a:r>
                <a:rPr lang="en-US" sz="3600" b="1" err="1">
                  <a:solidFill>
                    <a:srgbClr val="FF0000"/>
                  </a:solidFill>
                  <a:latin typeface="Times New Roman" panose="02020603050405020304" pitchFamily="18" charset="0"/>
                  <a:cs typeface="Times New Roman" panose="02020603050405020304" pitchFamily="18" charset="0"/>
                </a:rPr>
                <a:t>chức</a:t>
              </a:r>
              <a:r>
                <a:rPr lang="en-US" sz="3600" b="1">
                  <a:solidFill>
                    <a:srgbClr val="FF0000"/>
                  </a:solidFill>
                  <a:latin typeface="Times New Roman" panose="02020603050405020304" pitchFamily="18" charset="0"/>
                  <a:cs typeface="Times New Roman" panose="02020603050405020304" pitchFamily="18" charset="0"/>
                </a:rPr>
                <a:t> </a:t>
              </a:r>
              <a:r>
                <a:rPr lang="en-US" sz="3600" b="1" err="1">
                  <a:solidFill>
                    <a:srgbClr val="FF0000"/>
                  </a:solidFill>
                  <a:latin typeface="Times New Roman" panose="02020603050405020304" pitchFamily="18" charset="0"/>
                  <a:cs typeface="Times New Roman" panose="02020603050405020304" pitchFamily="18" charset="0"/>
                </a:rPr>
                <a:t>dạy</a:t>
              </a:r>
              <a:r>
                <a:rPr lang="en-US" sz="3600" b="1">
                  <a:solidFill>
                    <a:srgbClr val="FF0000"/>
                  </a:solidFill>
                  <a:latin typeface="Times New Roman" panose="02020603050405020304" pitchFamily="18" charset="0"/>
                  <a:cs typeface="Times New Roman" panose="02020603050405020304" pitchFamily="18" charset="0"/>
                </a:rPr>
                <a:t> minh </a:t>
              </a:r>
              <a:r>
                <a:rPr lang="en-US" sz="3600" b="1" smtClean="0">
                  <a:solidFill>
                    <a:srgbClr val="FF0000"/>
                  </a:solidFill>
                  <a:latin typeface="Times New Roman" panose="02020603050405020304" pitchFamily="18" charset="0"/>
                  <a:cs typeface="Times New Roman" panose="02020603050405020304" pitchFamily="18" charset="0"/>
                </a:rPr>
                <a:t>họa </a:t>
              </a:r>
              <a:r>
                <a:rPr lang="en-US" sz="3600" b="1" err="1">
                  <a:solidFill>
                    <a:srgbClr val="FF0000"/>
                  </a:solidFill>
                  <a:latin typeface="Times New Roman" panose="02020603050405020304" pitchFamily="18" charset="0"/>
                  <a:cs typeface="Times New Roman" panose="02020603050405020304" pitchFamily="18" charset="0"/>
                </a:rPr>
                <a:t>và</a:t>
              </a:r>
              <a:r>
                <a:rPr lang="en-US" sz="3600" b="1">
                  <a:solidFill>
                    <a:srgbClr val="FF0000"/>
                  </a:solidFill>
                  <a:latin typeface="Times New Roman" panose="02020603050405020304" pitchFamily="18" charset="0"/>
                  <a:cs typeface="Times New Roman" panose="02020603050405020304" pitchFamily="18" charset="0"/>
                </a:rPr>
                <a:t> </a:t>
              </a:r>
              <a:r>
                <a:rPr lang="en-US" sz="3600" b="1" err="1">
                  <a:solidFill>
                    <a:srgbClr val="FF0000"/>
                  </a:solidFill>
                  <a:latin typeface="Times New Roman" panose="02020603050405020304" pitchFamily="18" charset="0"/>
                  <a:cs typeface="Times New Roman" panose="02020603050405020304" pitchFamily="18" charset="0"/>
                </a:rPr>
                <a:t>dự</a:t>
              </a:r>
              <a:r>
                <a:rPr lang="en-US" sz="3600" b="1">
                  <a:solidFill>
                    <a:srgbClr val="FF0000"/>
                  </a:solidFill>
                  <a:latin typeface="Times New Roman" panose="02020603050405020304" pitchFamily="18" charset="0"/>
                  <a:cs typeface="Times New Roman" panose="02020603050405020304" pitchFamily="18" charset="0"/>
                </a:rPr>
                <a:t> </a:t>
              </a:r>
              <a:r>
                <a:rPr lang="en-US" sz="3600" b="1" err="1">
                  <a:solidFill>
                    <a:srgbClr val="FF0000"/>
                  </a:solidFill>
                  <a:latin typeface="Times New Roman" panose="02020603050405020304" pitchFamily="18" charset="0"/>
                  <a:cs typeface="Times New Roman" panose="02020603050405020304" pitchFamily="18" charset="0"/>
                </a:rPr>
                <a:t>giờ</a:t>
              </a:r>
              <a:endParaRPr lang="en-US" sz="3600" b="1">
                <a:solidFill>
                  <a:srgbClr val="FF0000"/>
                </a:solidFill>
                <a:latin typeface="Times New Roman" panose="02020603050405020304" pitchFamily="18" charset="0"/>
                <a:cs typeface="Times New Roman" panose="02020603050405020304" pitchFamily="18" charset="0"/>
              </a:endParaRPr>
            </a:p>
          </p:txBody>
        </p:sp>
      </p:grpSp>
      <p:sp>
        <p:nvSpPr>
          <p:cNvPr id="5" name="Rectangle 4"/>
          <p:cNvSpPr/>
          <p:nvPr/>
        </p:nvSpPr>
        <p:spPr>
          <a:xfrm>
            <a:off x="0" y="1653281"/>
            <a:ext cx="12192000" cy="1015663"/>
          </a:xfrm>
          <a:prstGeom prst="rect">
            <a:avLst/>
          </a:prstGeom>
          <a:solidFill>
            <a:srgbClr val="CCECFF"/>
          </a:solidFill>
        </p:spPr>
        <p:txBody>
          <a:bodyPr wrap="square">
            <a:spAutoFit/>
          </a:bodyPr>
          <a:lstStyle/>
          <a:p>
            <a:pPr lvl="0" algn="just"/>
            <a:r>
              <a:rPr lang="en-US" sz="3000" b="1">
                <a:solidFill>
                  <a:srgbClr val="FF0000"/>
                </a:solidFill>
                <a:latin typeface="Times New Roman" panose="02020603050405020304" pitchFamily="18" charset="0"/>
                <a:cs typeface="Calibri" panose="020F0502020204030204" charset="0"/>
              </a:rPr>
              <a:t>-</a:t>
            </a:r>
            <a:r>
              <a:rPr lang="en-US" sz="3000" b="1">
                <a:solidFill>
                  <a:srgbClr val="000000"/>
                </a:solidFill>
                <a:latin typeface="Times New Roman" panose="02020603050405020304" pitchFamily="18" charset="0"/>
                <a:cs typeface="Calibri" panose="020F0502020204030204" charset="0"/>
              </a:rPr>
              <a:t> </a:t>
            </a:r>
            <a:r>
              <a:rPr lang="en-US" sz="3000" err="1">
                <a:solidFill>
                  <a:srgbClr val="FF0000"/>
                </a:solidFill>
                <a:latin typeface="Times New Roman" panose="02020603050405020304" pitchFamily="18" charset="0"/>
                <a:cs typeface="Calibri" panose="020F0502020204030204" charset="0"/>
              </a:rPr>
              <a:t>Một</a:t>
            </a:r>
            <a:r>
              <a:rPr lang="en-US" sz="3000">
                <a:solidFill>
                  <a:srgbClr val="FF0000"/>
                </a:solidFill>
                <a:latin typeface="Times New Roman" panose="02020603050405020304" pitchFamily="18" charset="0"/>
                <a:cs typeface="Calibri" panose="020F0502020204030204" charset="0"/>
              </a:rPr>
              <a:t> GV </a:t>
            </a:r>
            <a:r>
              <a:rPr lang="en-US" sz="3000" err="1">
                <a:solidFill>
                  <a:srgbClr val="FF0000"/>
                </a:solidFill>
                <a:latin typeface="Times New Roman" panose="02020603050405020304" pitchFamily="18" charset="0"/>
                <a:cs typeface="Calibri" panose="020F0502020204030204" charset="0"/>
              </a:rPr>
              <a:t>sẽ</a:t>
            </a:r>
            <a:r>
              <a:rPr lang="en-US" sz="3000">
                <a:solidFill>
                  <a:srgbClr val="FF0000"/>
                </a:solidFill>
                <a:latin typeface="Times New Roman" panose="02020603050405020304" pitchFamily="18" charset="0"/>
                <a:cs typeface="Calibri" panose="020F0502020204030204" charset="0"/>
              </a:rPr>
              <a:t> </a:t>
            </a:r>
            <a:r>
              <a:rPr lang="en-US" sz="3000" err="1">
                <a:solidFill>
                  <a:srgbClr val="FF0000"/>
                </a:solidFill>
                <a:latin typeface="Times New Roman" panose="02020603050405020304" pitchFamily="18" charset="0"/>
                <a:cs typeface="Calibri" panose="020F0502020204030204" charset="0"/>
              </a:rPr>
              <a:t>dạy</a:t>
            </a:r>
            <a:r>
              <a:rPr lang="en-US" sz="3000">
                <a:solidFill>
                  <a:srgbClr val="FF0000"/>
                </a:solidFill>
                <a:latin typeface="Times New Roman" panose="02020603050405020304" pitchFamily="18" charset="0"/>
                <a:cs typeface="Calibri" panose="020F0502020204030204" charset="0"/>
              </a:rPr>
              <a:t> minh </a:t>
            </a:r>
            <a:r>
              <a:rPr lang="en-US" sz="3000" err="1">
                <a:solidFill>
                  <a:srgbClr val="FF0000"/>
                </a:solidFill>
                <a:latin typeface="Times New Roman" panose="02020603050405020304" pitchFamily="18" charset="0"/>
                <a:cs typeface="Calibri" panose="020F0502020204030204" charset="0"/>
              </a:rPr>
              <a:t>họa</a:t>
            </a:r>
            <a:r>
              <a:rPr lang="en-US" sz="3000">
                <a:solidFill>
                  <a:srgbClr val="FF0000"/>
                </a:solidFill>
                <a:latin typeface="Times New Roman" panose="02020603050405020304" pitchFamily="18" charset="0"/>
                <a:cs typeface="Calibri" panose="020F0502020204030204" charset="0"/>
              </a:rPr>
              <a:t> </a:t>
            </a:r>
            <a:r>
              <a:rPr lang="en-US" sz="3000" err="1">
                <a:solidFill>
                  <a:srgbClr val="FF0000"/>
                </a:solidFill>
                <a:latin typeface="Times New Roman" panose="02020603050405020304" pitchFamily="18" charset="0"/>
                <a:cs typeface="Calibri" panose="020F0502020204030204" charset="0"/>
              </a:rPr>
              <a:t>bài</a:t>
            </a:r>
            <a:r>
              <a:rPr lang="en-US" sz="3000">
                <a:solidFill>
                  <a:srgbClr val="FF0000"/>
                </a:solidFill>
                <a:latin typeface="Times New Roman" panose="02020603050405020304" pitchFamily="18" charset="0"/>
                <a:cs typeface="Calibri" panose="020F0502020204030204" charset="0"/>
              </a:rPr>
              <a:t> </a:t>
            </a:r>
            <a:r>
              <a:rPr lang="en-US" sz="3000" err="1">
                <a:solidFill>
                  <a:srgbClr val="FF0000"/>
                </a:solidFill>
                <a:latin typeface="Times New Roman" panose="02020603050405020304" pitchFamily="18" charset="0"/>
                <a:cs typeface="Calibri" panose="020F0502020204030204" charset="0"/>
              </a:rPr>
              <a:t>học</a:t>
            </a:r>
            <a:r>
              <a:rPr lang="en-US" sz="3000">
                <a:solidFill>
                  <a:srgbClr val="FF0000"/>
                </a:solidFill>
                <a:latin typeface="Times New Roman" panose="02020603050405020304" pitchFamily="18" charset="0"/>
                <a:cs typeface="Calibri" panose="020F0502020204030204" charset="0"/>
              </a:rPr>
              <a:t> ở 1 </a:t>
            </a:r>
            <a:r>
              <a:rPr lang="en-US" sz="3000" err="1">
                <a:solidFill>
                  <a:srgbClr val="FF0000"/>
                </a:solidFill>
                <a:latin typeface="Times New Roman" panose="02020603050405020304" pitchFamily="18" charset="0"/>
                <a:cs typeface="Calibri" panose="020F0502020204030204" charset="0"/>
              </a:rPr>
              <a:t>lớp</a:t>
            </a:r>
            <a:r>
              <a:rPr lang="en-US" sz="3000">
                <a:solidFill>
                  <a:srgbClr val="FF0000"/>
                </a:solidFill>
                <a:latin typeface="Times New Roman" panose="02020603050405020304" pitchFamily="18" charset="0"/>
                <a:cs typeface="Calibri" panose="020F0502020204030204" charset="0"/>
              </a:rPr>
              <a:t> </a:t>
            </a:r>
            <a:r>
              <a:rPr lang="en-US" sz="3000" err="1">
                <a:solidFill>
                  <a:srgbClr val="FF0000"/>
                </a:solidFill>
                <a:latin typeface="Times New Roman" panose="02020603050405020304" pitchFamily="18" charset="0"/>
                <a:cs typeface="Calibri" panose="020F0502020204030204" charset="0"/>
              </a:rPr>
              <a:t>học</a:t>
            </a:r>
            <a:r>
              <a:rPr lang="en-US" sz="3000">
                <a:solidFill>
                  <a:srgbClr val="FF0000"/>
                </a:solidFill>
                <a:latin typeface="Times New Roman" panose="02020603050405020304" pitchFamily="18" charset="0"/>
                <a:cs typeface="Calibri" panose="020F0502020204030204" charset="0"/>
              </a:rPr>
              <a:t> </a:t>
            </a:r>
            <a:r>
              <a:rPr lang="en-US" sz="3000" err="1">
                <a:solidFill>
                  <a:srgbClr val="FF0000"/>
                </a:solidFill>
                <a:latin typeface="Times New Roman" panose="02020603050405020304" pitchFamily="18" charset="0"/>
                <a:cs typeface="Calibri" panose="020F0502020204030204" charset="0"/>
              </a:rPr>
              <a:t>cụ</a:t>
            </a:r>
            <a:r>
              <a:rPr lang="en-US" sz="3000">
                <a:solidFill>
                  <a:srgbClr val="FF0000"/>
                </a:solidFill>
                <a:latin typeface="Times New Roman" panose="02020603050405020304" pitchFamily="18" charset="0"/>
                <a:cs typeface="Calibri" panose="020F0502020204030204" charset="0"/>
              </a:rPr>
              <a:t> </a:t>
            </a:r>
            <a:r>
              <a:rPr lang="en-US" sz="3000" err="1">
                <a:solidFill>
                  <a:srgbClr val="FF0000"/>
                </a:solidFill>
                <a:latin typeface="Times New Roman" panose="02020603050405020304" pitchFamily="18" charset="0"/>
                <a:cs typeface="Calibri" panose="020F0502020204030204" charset="0"/>
              </a:rPr>
              <a:t>thể</a:t>
            </a:r>
            <a:r>
              <a:rPr lang="en-US" sz="3000">
                <a:solidFill>
                  <a:srgbClr val="FF0000"/>
                </a:solidFill>
                <a:latin typeface="Times New Roman" panose="02020603050405020304" pitchFamily="18" charset="0"/>
                <a:cs typeface="Calibri" panose="020F0502020204030204" charset="0"/>
              </a:rPr>
              <a:t>,</a:t>
            </a:r>
            <a:r>
              <a:rPr lang="en-US" sz="3000">
                <a:solidFill>
                  <a:srgbClr val="000000"/>
                </a:solidFill>
                <a:latin typeface="Times New Roman" panose="02020603050405020304" pitchFamily="18" charset="0"/>
                <a:cs typeface="Calibri" panose="020F0502020204030204" charset="0"/>
              </a:rPr>
              <a:t> </a:t>
            </a:r>
            <a:r>
              <a:rPr lang="en-US" sz="3000" err="1">
                <a:solidFill>
                  <a:srgbClr val="FF0000"/>
                </a:solidFill>
                <a:latin typeface="Times New Roman" panose="02020603050405020304" pitchFamily="18" charset="0"/>
                <a:cs typeface="Calibri" panose="020F0502020204030204" charset="0"/>
              </a:rPr>
              <a:t>các</a:t>
            </a:r>
            <a:r>
              <a:rPr lang="en-US" sz="3000">
                <a:solidFill>
                  <a:srgbClr val="FF0000"/>
                </a:solidFill>
                <a:latin typeface="Times New Roman" panose="02020603050405020304" pitchFamily="18" charset="0"/>
                <a:cs typeface="Calibri" panose="020F0502020204030204" charset="0"/>
              </a:rPr>
              <a:t> GV </a:t>
            </a:r>
            <a:r>
              <a:rPr lang="en-US" sz="3000" err="1">
                <a:solidFill>
                  <a:srgbClr val="FF0000"/>
                </a:solidFill>
                <a:latin typeface="Times New Roman" panose="02020603050405020304" pitchFamily="18" charset="0"/>
                <a:cs typeface="Calibri" panose="020F0502020204030204" charset="0"/>
              </a:rPr>
              <a:t>còn</a:t>
            </a:r>
            <a:r>
              <a:rPr lang="en-US" sz="3000">
                <a:solidFill>
                  <a:srgbClr val="FF0000"/>
                </a:solidFill>
                <a:latin typeface="Times New Roman" panose="02020603050405020304" pitchFamily="18" charset="0"/>
                <a:cs typeface="Calibri" panose="020F0502020204030204" charset="0"/>
              </a:rPr>
              <a:t> </a:t>
            </a:r>
            <a:r>
              <a:rPr lang="en-US" sz="3000" err="1">
                <a:solidFill>
                  <a:srgbClr val="FF0000"/>
                </a:solidFill>
                <a:latin typeface="Times New Roman" panose="02020603050405020304" pitchFamily="18" charset="0"/>
                <a:cs typeface="Calibri" panose="020F0502020204030204" charset="0"/>
              </a:rPr>
              <a:t>lại</a:t>
            </a:r>
            <a:r>
              <a:rPr lang="en-US" sz="3000">
                <a:solidFill>
                  <a:srgbClr val="FF0000"/>
                </a:solidFill>
                <a:latin typeface="Times New Roman" panose="02020603050405020304" pitchFamily="18" charset="0"/>
                <a:cs typeface="Calibri" panose="020F0502020204030204" charset="0"/>
              </a:rPr>
              <a:t> </a:t>
            </a:r>
            <a:r>
              <a:rPr lang="en-US" sz="3000" err="1">
                <a:solidFill>
                  <a:srgbClr val="FF0000"/>
                </a:solidFill>
                <a:latin typeface="Times New Roman" panose="02020603050405020304" pitchFamily="18" charset="0"/>
                <a:cs typeface="Calibri" panose="020F0502020204030204" charset="0"/>
              </a:rPr>
              <a:t>trong</a:t>
            </a:r>
            <a:r>
              <a:rPr lang="en-US" sz="3000">
                <a:solidFill>
                  <a:srgbClr val="FF0000"/>
                </a:solidFill>
                <a:latin typeface="Times New Roman" panose="02020603050405020304" pitchFamily="18" charset="0"/>
                <a:cs typeface="Calibri" panose="020F0502020204030204" charset="0"/>
              </a:rPr>
              <a:t> </a:t>
            </a:r>
            <a:r>
              <a:rPr lang="en-US" sz="3000" err="1">
                <a:solidFill>
                  <a:srgbClr val="FF0000"/>
                </a:solidFill>
                <a:latin typeface="Times New Roman" panose="02020603050405020304" pitchFamily="18" charset="0"/>
                <a:cs typeface="Calibri" panose="020F0502020204030204" charset="0"/>
              </a:rPr>
              <a:t>nhóm</a:t>
            </a:r>
            <a:r>
              <a:rPr lang="en-US" sz="3000">
                <a:solidFill>
                  <a:srgbClr val="FF0000"/>
                </a:solidFill>
                <a:latin typeface="Times New Roman" panose="02020603050405020304" pitchFamily="18" charset="0"/>
                <a:cs typeface="Calibri" panose="020F0502020204030204" charset="0"/>
              </a:rPr>
              <a:t> </a:t>
            </a:r>
            <a:r>
              <a:rPr lang="en-US" sz="3000" err="1">
                <a:solidFill>
                  <a:srgbClr val="FF0000"/>
                </a:solidFill>
                <a:latin typeface="Times New Roman" panose="02020603050405020304" pitchFamily="18" charset="0"/>
                <a:cs typeface="Calibri" panose="020F0502020204030204" charset="0"/>
              </a:rPr>
              <a:t>tiến</a:t>
            </a:r>
            <a:r>
              <a:rPr lang="en-US" sz="3000">
                <a:solidFill>
                  <a:srgbClr val="FF0000"/>
                </a:solidFill>
                <a:latin typeface="Times New Roman" panose="02020603050405020304" pitchFamily="18" charset="0"/>
                <a:cs typeface="Calibri" panose="020F0502020204030204" charset="0"/>
              </a:rPr>
              <a:t> </a:t>
            </a:r>
            <a:r>
              <a:rPr lang="en-US" sz="3000" err="1">
                <a:solidFill>
                  <a:srgbClr val="FF0000"/>
                </a:solidFill>
                <a:latin typeface="Times New Roman" panose="02020603050405020304" pitchFamily="18" charset="0"/>
                <a:cs typeface="Calibri" panose="020F0502020204030204" charset="0"/>
              </a:rPr>
              <a:t>hành</a:t>
            </a:r>
            <a:r>
              <a:rPr lang="en-US" sz="3000">
                <a:solidFill>
                  <a:srgbClr val="FF0000"/>
                </a:solidFill>
                <a:latin typeface="Times New Roman" panose="02020603050405020304" pitchFamily="18" charset="0"/>
                <a:cs typeface="Calibri" panose="020F0502020204030204" charset="0"/>
              </a:rPr>
              <a:t> </a:t>
            </a:r>
            <a:r>
              <a:rPr lang="en-US" sz="3000" err="1">
                <a:solidFill>
                  <a:srgbClr val="FF0000"/>
                </a:solidFill>
                <a:latin typeface="Times New Roman" panose="02020603050405020304" pitchFamily="18" charset="0"/>
                <a:cs typeface="Calibri" panose="020F0502020204030204" charset="0"/>
              </a:rPr>
              <a:t>dự</a:t>
            </a:r>
            <a:r>
              <a:rPr lang="en-US" sz="3000">
                <a:solidFill>
                  <a:srgbClr val="FF0000"/>
                </a:solidFill>
                <a:latin typeface="Times New Roman" panose="02020603050405020304" pitchFamily="18" charset="0"/>
                <a:cs typeface="Calibri" panose="020F0502020204030204" charset="0"/>
              </a:rPr>
              <a:t> </a:t>
            </a:r>
            <a:r>
              <a:rPr lang="en-US" sz="3000" err="1">
                <a:solidFill>
                  <a:srgbClr val="FF0000"/>
                </a:solidFill>
                <a:latin typeface="Times New Roman" panose="02020603050405020304" pitchFamily="18" charset="0"/>
                <a:cs typeface="Calibri" panose="020F0502020204030204" charset="0"/>
              </a:rPr>
              <a:t>giờ</a:t>
            </a:r>
            <a:r>
              <a:rPr lang="en-US" sz="3000">
                <a:solidFill>
                  <a:srgbClr val="FF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và</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ghi</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chép</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thu</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thập</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dữ</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kiện</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về</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bài</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học</a:t>
            </a:r>
            <a:r>
              <a:rPr lang="en-US" sz="3000" smtClean="0">
                <a:solidFill>
                  <a:srgbClr val="000000"/>
                </a:solidFill>
                <a:latin typeface="Times New Roman" panose="02020603050405020304" pitchFamily="18" charset="0"/>
                <a:cs typeface="Calibri" panose="020F0502020204030204" charset="0"/>
              </a:rPr>
              <a:t>.</a:t>
            </a:r>
            <a:endParaRPr lang="en-US" sz="3000">
              <a:solidFill>
                <a:srgbClr val="000000"/>
              </a:solidFill>
              <a:latin typeface="Times New Roman" panose="02020603050405020304" pitchFamily="18" charset="0"/>
              <a:cs typeface="Calibri" panose="020F0502020204030204" charset="0"/>
            </a:endParaRPr>
          </a:p>
        </p:txBody>
      </p:sp>
      <p:sp>
        <p:nvSpPr>
          <p:cNvPr id="11" name="Rectangle 10"/>
          <p:cNvSpPr/>
          <p:nvPr/>
        </p:nvSpPr>
        <p:spPr>
          <a:xfrm>
            <a:off x="0" y="3139899"/>
            <a:ext cx="12192000" cy="1938992"/>
          </a:xfrm>
          <a:prstGeom prst="rect">
            <a:avLst/>
          </a:prstGeom>
          <a:solidFill>
            <a:srgbClr val="99CCFF"/>
          </a:solidFill>
        </p:spPr>
        <p:txBody>
          <a:bodyPr wrap="square">
            <a:spAutoFit/>
          </a:bodyPr>
          <a:lstStyle/>
          <a:p>
            <a:pPr lvl="0" algn="just"/>
            <a:r>
              <a:rPr lang="en-US" sz="3000" smtClean="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Người</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dự</a:t>
            </a:r>
            <a:r>
              <a:rPr lang="en-US" sz="3000">
                <a:solidFill>
                  <a:srgbClr val="000000"/>
                </a:solidFill>
                <a:latin typeface="Times New Roman" panose="02020603050405020304" pitchFamily="18" charset="0"/>
                <a:cs typeface="Calibri" panose="020F0502020204030204" charset="0"/>
              </a:rPr>
              <a:t> </a:t>
            </a:r>
            <a:r>
              <a:rPr lang="en-US" sz="3000" smtClean="0">
                <a:solidFill>
                  <a:srgbClr val="000000"/>
                </a:solidFill>
                <a:latin typeface="Times New Roman" panose="02020603050405020304" pitchFamily="18" charset="0"/>
                <a:cs typeface="Calibri" panose="020F0502020204030204" charset="0"/>
              </a:rPr>
              <a:t>ngồi </a:t>
            </a:r>
            <a:r>
              <a:rPr lang="en-US" sz="3000">
                <a:solidFill>
                  <a:srgbClr val="000000"/>
                </a:solidFill>
                <a:latin typeface="Times New Roman" panose="02020603050405020304" pitchFamily="18" charset="0"/>
                <a:cs typeface="Calibri" panose="020F0502020204030204" charset="0"/>
              </a:rPr>
              <a:t>(</a:t>
            </a:r>
            <a:r>
              <a:rPr lang="en-US" sz="3000" err="1">
                <a:solidFill>
                  <a:srgbClr val="000000"/>
                </a:solidFill>
                <a:latin typeface="Times New Roman" panose="02020603050405020304" pitchFamily="18" charset="0"/>
                <a:cs typeface="Calibri" panose="020F0502020204030204" charset="0"/>
              </a:rPr>
              <a:t>đứng</a:t>
            </a:r>
            <a:r>
              <a:rPr lang="en-US" sz="3000">
                <a:solidFill>
                  <a:srgbClr val="000000"/>
                </a:solidFill>
                <a:latin typeface="Times New Roman" panose="02020603050405020304" pitchFamily="18" charset="0"/>
                <a:cs typeface="Calibri" panose="020F0502020204030204" charset="0"/>
              </a:rPr>
              <a:t>) ở </a:t>
            </a:r>
            <a:r>
              <a:rPr lang="en-US" sz="3000" err="1">
                <a:solidFill>
                  <a:srgbClr val="000000"/>
                </a:solidFill>
                <a:latin typeface="Times New Roman" panose="02020603050405020304" pitchFamily="18" charset="0"/>
                <a:cs typeface="Calibri" panose="020F0502020204030204" charset="0"/>
              </a:rPr>
              <a:t>hai</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bên</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lớp</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học</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hoặc</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đứng</a:t>
            </a:r>
            <a:r>
              <a:rPr lang="en-US" sz="3000">
                <a:solidFill>
                  <a:srgbClr val="000000"/>
                </a:solidFill>
                <a:latin typeface="Times New Roman" panose="02020603050405020304" pitchFamily="18" charset="0"/>
                <a:cs typeface="Calibri" panose="020F0502020204030204" charset="0"/>
              </a:rPr>
              <a:t> ở </a:t>
            </a:r>
            <a:r>
              <a:rPr lang="en-US" sz="3000" err="1">
                <a:solidFill>
                  <a:srgbClr val="000000"/>
                </a:solidFill>
                <a:latin typeface="Times New Roman" panose="02020603050405020304" pitchFamily="18" charset="0"/>
                <a:cs typeface="Calibri" panose="020F0502020204030204" charset="0"/>
              </a:rPr>
              <a:t>phía</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trước</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lớp</a:t>
            </a:r>
            <a:r>
              <a:rPr lang="en-US" sz="3000">
                <a:latin typeface="Times New Roman" panose="02020603050405020304" pitchFamily="18" charset="0"/>
                <a:cs typeface="Calibri" panose="020F0502020204030204" charset="0"/>
              </a:rPr>
              <a:t> </a:t>
            </a:r>
            <a:r>
              <a:rPr lang="en-US" sz="3000" err="1">
                <a:latin typeface="Times New Roman" panose="02020603050405020304" pitchFamily="18" charset="0"/>
                <a:cs typeface="Calibri" panose="020F0502020204030204" charset="0"/>
              </a:rPr>
              <a:t>học</a:t>
            </a:r>
            <a:r>
              <a:rPr lang="en-US" sz="3000">
                <a:latin typeface="Times New Roman" panose="02020603050405020304" pitchFamily="18" charset="0"/>
                <a:cs typeface="Calibri" panose="020F0502020204030204" charset="0"/>
              </a:rPr>
              <a:t> </a:t>
            </a:r>
            <a:r>
              <a:rPr lang="en-US" sz="3000" u="sng" err="1">
                <a:solidFill>
                  <a:srgbClr val="FF0000"/>
                </a:solidFill>
                <a:latin typeface="Times New Roman" panose="02020603050405020304" pitchFamily="18" charset="0"/>
                <a:cs typeface="Calibri" panose="020F0502020204030204" charset="0"/>
              </a:rPr>
              <a:t>quan</a:t>
            </a:r>
            <a:r>
              <a:rPr lang="en-US" sz="3000" u="sng">
                <a:solidFill>
                  <a:srgbClr val="FF0000"/>
                </a:solidFill>
                <a:latin typeface="Times New Roman" panose="02020603050405020304" pitchFamily="18" charset="0"/>
                <a:cs typeface="Calibri" panose="020F0502020204030204" charset="0"/>
              </a:rPr>
              <a:t> </a:t>
            </a:r>
            <a:r>
              <a:rPr lang="en-US" sz="3000" u="sng" err="1">
                <a:solidFill>
                  <a:srgbClr val="FF0000"/>
                </a:solidFill>
                <a:latin typeface="Times New Roman" panose="02020603050405020304" pitchFamily="18" charset="0"/>
                <a:cs typeface="Calibri" panose="020F0502020204030204" charset="0"/>
              </a:rPr>
              <a:t>sát</a:t>
            </a:r>
            <a:r>
              <a:rPr lang="en-US" sz="3000" u="sng">
                <a:solidFill>
                  <a:srgbClr val="FF0000"/>
                </a:solidFill>
                <a:latin typeface="Times New Roman" panose="02020603050405020304" pitchFamily="18" charset="0"/>
                <a:cs typeface="Calibri" panose="020F0502020204030204" charset="0"/>
              </a:rPr>
              <a:t> </a:t>
            </a:r>
            <a:r>
              <a:rPr lang="en-US" sz="3000" u="sng" err="1">
                <a:solidFill>
                  <a:srgbClr val="FF0000"/>
                </a:solidFill>
                <a:latin typeface="Times New Roman" panose="02020603050405020304" pitchFamily="18" charset="0"/>
                <a:cs typeface="Calibri" panose="020F0502020204030204" charset="0"/>
              </a:rPr>
              <a:t>cách</a:t>
            </a:r>
            <a:r>
              <a:rPr lang="en-US" sz="3000" u="sng">
                <a:solidFill>
                  <a:srgbClr val="FF0000"/>
                </a:solidFill>
                <a:latin typeface="Times New Roman" panose="02020603050405020304" pitchFamily="18" charset="0"/>
                <a:cs typeface="Calibri" panose="020F0502020204030204" charset="0"/>
              </a:rPr>
              <a:t> </a:t>
            </a:r>
            <a:r>
              <a:rPr lang="en-US" sz="3000" u="sng" smtClean="0">
                <a:solidFill>
                  <a:srgbClr val="FF0000"/>
                </a:solidFill>
                <a:latin typeface="Times New Roman" panose="02020603050405020304" pitchFamily="18" charset="0"/>
                <a:cs typeface="Calibri" panose="020F0502020204030204" charset="0"/>
              </a:rPr>
              <a:t>HS </a:t>
            </a:r>
            <a:r>
              <a:rPr lang="en-US" sz="3000" u="sng" err="1" smtClean="0">
                <a:solidFill>
                  <a:srgbClr val="FF0000"/>
                </a:solidFill>
                <a:latin typeface="Times New Roman" panose="02020603050405020304" pitchFamily="18" charset="0"/>
                <a:cs typeface="Calibri" panose="020F0502020204030204" charset="0"/>
              </a:rPr>
              <a:t>hoạt</a:t>
            </a:r>
            <a:r>
              <a:rPr lang="en-US" sz="3000" u="sng" smtClean="0">
                <a:solidFill>
                  <a:srgbClr val="FF0000"/>
                </a:solidFill>
                <a:latin typeface="Times New Roman" panose="02020603050405020304" pitchFamily="18" charset="0"/>
                <a:cs typeface="Calibri" panose="020F0502020204030204" charset="0"/>
              </a:rPr>
              <a:t> </a:t>
            </a:r>
            <a:r>
              <a:rPr lang="en-US" sz="3000" u="sng" err="1">
                <a:solidFill>
                  <a:srgbClr val="FF0000"/>
                </a:solidFill>
                <a:latin typeface="Times New Roman" panose="02020603050405020304" pitchFamily="18" charset="0"/>
                <a:cs typeface="Calibri" panose="020F0502020204030204" charset="0"/>
              </a:rPr>
              <a:t>động</a:t>
            </a:r>
            <a:r>
              <a:rPr lang="en-US" sz="3000" u="sng">
                <a:solidFill>
                  <a:srgbClr val="FF0000"/>
                </a:solidFill>
                <a:latin typeface="Times New Roman" panose="02020603050405020304" pitchFamily="18" charset="0"/>
                <a:cs typeface="Calibri" panose="020F0502020204030204" charset="0"/>
              </a:rPr>
              <a:t> </a:t>
            </a:r>
            <a:r>
              <a:rPr lang="en-US" sz="3000" u="sng" err="1">
                <a:solidFill>
                  <a:srgbClr val="FF0000"/>
                </a:solidFill>
                <a:latin typeface="Times New Roman" panose="02020603050405020304" pitchFamily="18" charset="0"/>
                <a:cs typeface="Calibri" panose="020F0502020204030204" charset="0"/>
              </a:rPr>
              <a:t>trong</a:t>
            </a:r>
            <a:r>
              <a:rPr lang="en-US" sz="3000" u="sng">
                <a:solidFill>
                  <a:srgbClr val="FF0000"/>
                </a:solidFill>
                <a:latin typeface="Times New Roman" panose="02020603050405020304" pitchFamily="18" charset="0"/>
                <a:cs typeface="Calibri" panose="020F0502020204030204" charset="0"/>
              </a:rPr>
              <a:t> </a:t>
            </a:r>
            <a:r>
              <a:rPr lang="en-US" sz="3000" u="sng" err="1">
                <a:solidFill>
                  <a:srgbClr val="FF0000"/>
                </a:solidFill>
                <a:latin typeface="Times New Roman" panose="02020603050405020304" pitchFamily="18" charset="0"/>
                <a:cs typeface="Calibri" panose="020F0502020204030204" charset="0"/>
              </a:rPr>
              <a:t>tiết</a:t>
            </a:r>
            <a:r>
              <a:rPr lang="en-US" sz="3000" u="sng">
                <a:solidFill>
                  <a:srgbClr val="FF0000"/>
                </a:solidFill>
                <a:latin typeface="Times New Roman" panose="02020603050405020304" pitchFamily="18" charset="0"/>
                <a:cs typeface="Calibri" panose="020F0502020204030204" charset="0"/>
              </a:rPr>
              <a:t> </a:t>
            </a:r>
            <a:r>
              <a:rPr lang="en-US" sz="3000" u="sng" err="1">
                <a:solidFill>
                  <a:srgbClr val="FF0000"/>
                </a:solidFill>
                <a:latin typeface="Times New Roman" panose="02020603050405020304" pitchFamily="18" charset="0"/>
                <a:cs typeface="Calibri" panose="020F0502020204030204" charset="0"/>
              </a:rPr>
              <a:t>học</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Sự</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quan</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sát</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ấy</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hướng</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tới</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tất</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cả</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các</a:t>
            </a:r>
            <a:r>
              <a:rPr lang="en-US" sz="3000">
                <a:solidFill>
                  <a:srgbClr val="000000"/>
                </a:solidFill>
                <a:latin typeface="Times New Roman" panose="02020603050405020304" pitchFamily="18" charset="0"/>
                <a:cs typeface="Calibri" panose="020F0502020204030204" charset="0"/>
              </a:rPr>
              <a:t> HS </a:t>
            </a:r>
            <a:r>
              <a:rPr lang="en-US" sz="3000" err="1">
                <a:solidFill>
                  <a:srgbClr val="000000"/>
                </a:solidFill>
                <a:latin typeface="Times New Roman" panose="02020603050405020304" pitchFamily="18" charset="0"/>
                <a:cs typeface="Calibri" panose="020F0502020204030204" charset="0"/>
              </a:rPr>
              <a:t>trong</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lớp</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học</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chứ</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không</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riêng</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những</a:t>
            </a:r>
            <a:r>
              <a:rPr lang="en-US" sz="3000">
                <a:solidFill>
                  <a:srgbClr val="000000"/>
                </a:solidFill>
                <a:latin typeface="Times New Roman" panose="02020603050405020304" pitchFamily="18" charset="0"/>
                <a:cs typeface="Calibri" panose="020F0502020204030204" charset="0"/>
              </a:rPr>
              <a:t> HS </a:t>
            </a:r>
            <a:r>
              <a:rPr lang="en-US" sz="3000" err="1">
                <a:solidFill>
                  <a:srgbClr val="000000"/>
                </a:solidFill>
                <a:latin typeface="Times New Roman" panose="02020603050405020304" pitchFamily="18" charset="0"/>
                <a:cs typeface="Calibri" panose="020F0502020204030204" charset="0"/>
              </a:rPr>
              <a:t>nổi</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bật</a:t>
            </a:r>
            <a:r>
              <a:rPr lang="en-US" sz="3000">
                <a:solidFill>
                  <a:srgbClr val="000000"/>
                </a:solidFill>
                <a:latin typeface="Times New Roman" panose="02020603050405020304" pitchFamily="18" charset="0"/>
                <a:cs typeface="Calibri" panose="020F0502020204030204" charset="0"/>
              </a:rPr>
              <a:t>, HS </a:t>
            </a:r>
            <a:r>
              <a:rPr lang="en-US" sz="3000" err="1">
                <a:solidFill>
                  <a:srgbClr val="000000"/>
                </a:solidFill>
                <a:latin typeface="Times New Roman" panose="02020603050405020304" pitchFamily="18" charset="0"/>
                <a:cs typeface="Calibri" panose="020F0502020204030204" charset="0"/>
              </a:rPr>
              <a:t>giỏi</a:t>
            </a:r>
            <a:r>
              <a:rPr lang="en-US" sz="3000">
                <a:solidFill>
                  <a:srgbClr val="000000"/>
                </a:solidFill>
                <a:latin typeface="Times New Roman" panose="02020603050405020304" pitchFamily="18" charset="0"/>
                <a:cs typeface="Calibri" panose="020F0502020204030204" charset="0"/>
              </a:rPr>
              <a:t>, </a:t>
            </a:r>
            <a:r>
              <a:rPr lang="en-US" sz="3000" smtClean="0">
                <a:solidFill>
                  <a:srgbClr val="000000"/>
                </a:solidFill>
                <a:latin typeface="Times New Roman" panose="02020603050405020304" pitchFamily="18" charset="0"/>
                <a:cs typeface="Calibri" panose="020F0502020204030204" charset="0"/>
              </a:rPr>
              <a:t>HS hay </a:t>
            </a:r>
            <a:r>
              <a:rPr lang="en-US" sz="3000" err="1">
                <a:solidFill>
                  <a:srgbClr val="000000"/>
                </a:solidFill>
                <a:latin typeface="Times New Roman" panose="02020603050405020304" pitchFamily="18" charset="0"/>
                <a:cs typeface="Calibri" panose="020F0502020204030204" charset="0"/>
              </a:rPr>
              <a:t>giơ</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tay</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phát</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biểu</a:t>
            </a:r>
            <a:r>
              <a:rPr lang="en-US" sz="3000">
                <a:solidFill>
                  <a:srgbClr val="000000"/>
                </a:solidFill>
                <a:latin typeface="Times New Roman" panose="02020603050405020304" pitchFamily="18" charset="0"/>
                <a:cs typeface="Calibri" panose="020F0502020204030204" charset="0"/>
              </a:rPr>
              <a:t>. </a:t>
            </a:r>
          </a:p>
        </p:txBody>
      </p:sp>
      <p:sp>
        <p:nvSpPr>
          <p:cNvPr id="12" name="Rectangle 11"/>
          <p:cNvSpPr/>
          <p:nvPr/>
        </p:nvSpPr>
        <p:spPr>
          <a:xfrm>
            <a:off x="0" y="5549855"/>
            <a:ext cx="12192000" cy="1015663"/>
          </a:xfrm>
          <a:prstGeom prst="rect">
            <a:avLst/>
          </a:prstGeom>
          <a:solidFill>
            <a:schemeClr val="accent5">
              <a:lumMod val="75000"/>
            </a:schemeClr>
          </a:solidFill>
        </p:spPr>
        <p:txBody>
          <a:bodyPr wrap="square">
            <a:spAutoFit/>
          </a:bodyPr>
          <a:lstStyle/>
          <a:p>
            <a:pPr lvl="0" algn="just"/>
            <a:r>
              <a:rPr lang="en-US" sz="3000" smtClean="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Kết</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hợp</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quan</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sát</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không</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khí</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lớp</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học</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một</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cách</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tổng</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thể</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với</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tập</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trung</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chú</a:t>
            </a:r>
            <a:r>
              <a:rPr lang="en-US" sz="3000">
                <a:solidFill>
                  <a:srgbClr val="000000"/>
                </a:solidFill>
                <a:latin typeface="Times New Roman" panose="02020603050405020304" pitchFamily="18" charset="0"/>
                <a:cs typeface="Calibri" panose="020F0502020204030204" charset="0"/>
              </a:rPr>
              <a:t> ý </a:t>
            </a:r>
            <a:r>
              <a:rPr lang="en-US" sz="3000" err="1">
                <a:solidFill>
                  <a:srgbClr val="000000"/>
                </a:solidFill>
                <a:latin typeface="Times New Roman" panose="02020603050405020304" pitchFamily="18" charset="0"/>
                <a:cs typeface="Calibri" panose="020F0502020204030204" charset="0"/>
              </a:rPr>
              <a:t>vào</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một</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nhóm</a:t>
            </a:r>
            <a:r>
              <a:rPr lang="en-US" sz="3000">
                <a:solidFill>
                  <a:srgbClr val="000000"/>
                </a:solidFill>
                <a:latin typeface="Times New Roman" panose="02020603050405020304" pitchFamily="18" charset="0"/>
                <a:cs typeface="Calibri" panose="020F0502020204030204" charset="0"/>
              </a:rPr>
              <a:t> HS </a:t>
            </a:r>
            <a:r>
              <a:rPr lang="en-US" sz="3000" err="1">
                <a:solidFill>
                  <a:srgbClr val="000000"/>
                </a:solidFill>
                <a:latin typeface="Times New Roman" panose="02020603050405020304" pitchFamily="18" charset="0"/>
                <a:cs typeface="Calibri" panose="020F0502020204030204" charset="0"/>
              </a:rPr>
              <a:t>được</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lựa</a:t>
            </a:r>
            <a:r>
              <a:rPr lang="en-US" sz="3000">
                <a:solidFill>
                  <a:srgbClr val="000000"/>
                </a:solidFill>
                <a:latin typeface="Times New Roman" panose="02020603050405020304" pitchFamily="18" charset="0"/>
                <a:cs typeface="Calibri" panose="020F0502020204030204" charset="0"/>
              </a:rPr>
              <a:t> </a:t>
            </a:r>
            <a:r>
              <a:rPr lang="en-US" sz="3000" err="1">
                <a:solidFill>
                  <a:srgbClr val="000000"/>
                </a:solidFill>
                <a:latin typeface="Times New Roman" panose="02020603050405020304" pitchFamily="18" charset="0"/>
                <a:cs typeface="Calibri" panose="020F0502020204030204" charset="0"/>
              </a:rPr>
              <a:t>chọn</a:t>
            </a:r>
            <a:endParaRPr lang="en-US" sz="3000" b="1">
              <a:solidFill>
                <a:srgbClr val="FF0000"/>
              </a:solidFill>
              <a:latin typeface="Times New Roman" panose="02020603050405020304" pitchFamily="18" charset="0"/>
              <a:cs typeface="Calibri" panose="020F0502020204030204" charset="0"/>
            </a:endParaRPr>
          </a:p>
        </p:txBody>
      </p:sp>
    </p:spTree>
    <p:extLst>
      <p:ext uri="{BB962C8B-B14F-4D97-AF65-F5344CB8AC3E}">
        <p14:creationId xmlns:p14="http://schemas.microsoft.com/office/powerpoint/2010/main" val="1875547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1" grpId="0" animBg="1"/>
      <p:bldP spid="1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144825" y="132912"/>
            <a:ext cx="9383849" cy="859881"/>
            <a:chOff x="1857" y="2858"/>
            <a:chExt cx="15223" cy="1758"/>
          </a:xfrm>
        </p:grpSpPr>
        <p:sp>
          <p:nvSpPr>
            <p:cNvPr id="3" name="Hình tự do: Hình 21"/>
            <p:cNvSpPr/>
            <p:nvPr/>
          </p:nvSpPr>
          <p:spPr>
            <a:xfrm>
              <a:off x="1857" y="2858"/>
              <a:ext cx="2216" cy="1758"/>
            </a:xfrm>
            <a:custGeom>
              <a:avLst/>
              <a:gdLst>
                <a:gd name="connsiteX0" fmla="*/ 349672 w 1238250"/>
                <a:gd name="connsiteY0" fmla="*/ 128931 h 981079"/>
                <a:gd name="connsiteX1" fmla="*/ 168868 w 1238250"/>
                <a:gd name="connsiteY1" fmla="*/ 490539 h 981079"/>
                <a:gd name="connsiteX2" fmla="*/ 349672 w 1238250"/>
                <a:gd name="connsiteY2" fmla="*/ 852146 h 981079"/>
                <a:gd name="connsiteX3" fmla="*/ 888577 w 1238250"/>
                <a:gd name="connsiteY3" fmla="*/ 852146 h 981079"/>
                <a:gd name="connsiteX4" fmla="*/ 1069381 w 1238250"/>
                <a:gd name="connsiteY4" fmla="*/ 490539 h 981079"/>
                <a:gd name="connsiteX5" fmla="*/ 888577 w 1238250"/>
                <a:gd name="connsiteY5" fmla="*/ 128931 h 981079"/>
                <a:gd name="connsiteX6" fmla="*/ 245270 w 1238250"/>
                <a:gd name="connsiteY6" fmla="*/ 0 h 981079"/>
                <a:gd name="connsiteX7" fmla="*/ 992980 w 1238250"/>
                <a:gd name="connsiteY7" fmla="*/ 0 h 981079"/>
                <a:gd name="connsiteX8" fmla="*/ 1238250 w 1238250"/>
                <a:gd name="connsiteY8" fmla="*/ 490540 h 981079"/>
                <a:gd name="connsiteX9" fmla="*/ 992980 w 1238250"/>
                <a:gd name="connsiteY9" fmla="*/ 981079 h 981079"/>
                <a:gd name="connsiteX10" fmla="*/ 245270 w 1238250"/>
                <a:gd name="connsiteY10" fmla="*/ 981079 h 981079"/>
                <a:gd name="connsiteX11" fmla="*/ 0 w 1238250"/>
                <a:gd name="connsiteY11" fmla="*/ 490540 h 981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38250" h="981079">
                  <a:moveTo>
                    <a:pt x="349672" y="128931"/>
                  </a:moveTo>
                  <a:lnTo>
                    <a:pt x="168868" y="490539"/>
                  </a:lnTo>
                  <a:lnTo>
                    <a:pt x="349672" y="852146"/>
                  </a:lnTo>
                  <a:lnTo>
                    <a:pt x="888577" y="852146"/>
                  </a:lnTo>
                  <a:lnTo>
                    <a:pt x="1069381" y="490539"/>
                  </a:lnTo>
                  <a:lnTo>
                    <a:pt x="888577" y="128931"/>
                  </a:lnTo>
                  <a:close/>
                  <a:moveTo>
                    <a:pt x="245270" y="0"/>
                  </a:moveTo>
                  <a:lnTo>
                    <a:pt x="992980" y="0"/>
                  </a:lnTo>
                  <a:lnTo>
                    <a:pt x="1238250" y="490540"/>
                  </a:lnTo>
                  <a:lnTo>
                    <a:pt x="992980" y="981079"/>
                  </a:lnTo>
                  <a:lnTo>
                    <a:pt x="245270" y="981079"/>
                  </a:lnTo>
                  <a:lnTo>
                    <a:pt x="0" y="490540"/>
                  </a:lnTo>
                  <a:close/>
                </a:path>
              </a:pathLst>
            </a:custGeom>
            <a:gradFill flip="none" rotWithShape="1">
              <a:gsLst>
                <a:gs pos="38000">
                  <a:srgbClr val="FBFB11">
                    <a:alpha val="60000"/>
                  </a:srgbClr>
                </a:gs>
                <a:gs pos="100000">
                  <a:srgbClr val="838309"/>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
                  <a:rot lat="0" lon="0" rev="15600000"/>
                </a:lightRig>
              </a:scene3d>
              <a:sp3d extrusionH="57150" prstMaterial="softEdge">
                <a:bevelT w="25400" h="38100"/>
              </a:sp3d>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vi-VN" altLang="en-BZ" sz="6000" b="1" i="0" u="none" strike="noStrike" kern="1200" cap="none" spc="0" normalizeH="0" baseline="0" noProof="0">
                  <a:solidFill>
                    <a:srgbClr val="FF0000"/>
                  </a:solidFill>
                  <a:effectLst/>
                  <a:uLnTx/>
                  <a:uFillTx/>
                  <a:latin typeface="Calibri" panose="020F0502020204030204"/>
                  <a:ea typeface="+mn-ea"/>
                  <a:cs typeface="+mn-cs"/>
                </a:rPr>
                <a:t>B2</a:t>
              </a:r>
            </a:p>
          </p:txBody>
        </p:sp>
        <p:sp>
          <p:nvSpPr>
            <p:cNvPr id="4" name="Rounded Rectangle 3"/>
            <p:cNvSpPr/>
            <p:nvPr/>
          </p:nvSpPr>
          <p:spPr>
            <a:xfrm>
              <a:off x="4133" y="3048"/>
              <a:ext cx="12947" cy="1378"/>
            </a:xfrm>
            <a:prstGeom prst="roundRect">
              <a:avLst/>
            </a:prstGeom>
            <a:gradFill>
              <a:gsLst>
                <a:gs pos="76000">
                  <a:srgbClr val="7B32B2">
                    <a:alpha val="7000"/>
                  </a:srgbClr>
                </a:gs>
                <a:gs pos="100000">
                  <a:srgbClr val="401A5D"/>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err="1">
                  <a:solidFill>
                    <a:srgbClr val="FF0000"/>
                  </a:solidFill>
                  <a:latin typeface="Times New Roman" panose="02020603050405020304" pitchFamily="18" charset="0"/>
                  <a:cs typeface="Times New Roman" panose="02020603050405020304" pitchFamily="18" charset="0"/>
                </a:rPr>
                <a:t>Tổ</a:t>
              </a:r>
              <a:r>
                <a:rPr lang="en-US" sz="3600" b="1">
                  <a:solidFill>
                    <a:srgbClr val="FF0000"/>
                  </a:solidFill>
                  <a:latin typeface="Times New Roman" panose="02020603050405020304" pitchFamily="18" charset="0"/>
                  <a:cs typeface="Times New Roman" panose="02020603050405020304" pitchFamily="18" charset="0"/>
                </a:rPr>
                <a:t> </a:t>
              </a:r>
              <a:r>
                <a:rPr lang="en-US" sz="3600" b="1" err="1">
                  <a:solidFill>
                    <a:srgbClr val="FF0000"/>
                  </a:solidFill>
                  <a:latin typeface="Times New Roman" panose="02020603050405020304" pitchFamily="18" charset="0"/>
                  <a:cs typeface="Times New Roman" panose="02020603050405020304" pitchFamily="18" charset="0"/>
                </a:rPr>
                <a:t>chức</a:t>
              </a:r>
              <a:r>
                <a:rPr lang="en-US" sz="3600" b="1">
                  <a:solidFill>
                    <a:srgbClr val="FF0000"/>
                  </a:solidFill>
                  <a:latin typeface="Times New Roman" panose="02020603050405020304" pitchFamily="18" charset="0"/>
                  <a:cs typeface="Times New Roman" panose="02020603050405020304" pitchFamily="18" charset="0"/>
                </a:rPr>
                <a:t> </a:t>
              </a:r>
              <a:r>
                <a:rPr lang="en-US" sz="3600" b="1" err="1">
                  <a:solidFill>
                    <a:srgbClr val="FF0000"/>
                  </a:solidFill>
                  <a:latin typeface="Times New Roman" panose="02020603050405020304" pitchFamily="18" charset="0"/>
                  <a:cs typeface="Times New Roman" panose="02020603050405020304" pitchFamily="18" charset="0"/>
                </a:rPr>
                <a:t>dạy</a:t>
              </a:r>
              <a:r>
                <a:rPr lang="en-US" sz="3600" b="1">
                  <a:solidFill>
                    <a:srgbClr val="FF0000"/>
                  </a:solidFill>
                  <a:latin typeface="Times New Roman" panose="02020603050405020304" pitchFamily="18" charset="0"/>
                  <a:cs typeface="Times New Roman" panose="02020603050405020304" pitchFamily="18" charset="0"/>
                </a:rPr>
                <a:t> minh </a:t>
              </a:r>
              <a:r>
                <a:rPr lang="en-US" sz="3600" b="1" smtClean="0">
                  <a:solidFill>
                    <a:srgbClr val="FF0000"/>
                  </a:solidFill>
                  <a:latin typeface="Times New Roman" panose="02020603050405020304" pitchFamily="18" charset="0"/>
                  <a:cs typeface="Times New Roman" panose="02020603050405020304" pitchFamily="18" charset="0"/>
                </a:rPr>
                <a:t>họa </a:t>
              </a:r>
              <a:r>
                <a:rPr lang="en-US" sz="3600" b="1" err="1">
                  <a:solidFill>
                    <a:srgbClr val="FF0000"/>
                  </a:solidFill>
                  <a:latin typeface="Times New Roman" panose="02020603050405020304" pitchFamily="18" charset="0"/>
                  <a:cs typeface="Times New Roman" panose="02020603050405020304" pitchFamily="18" charset="0"/>
                </a:rPr>
                <a:t>và</a:t>
              </a:r>
              <a:r>
                <a:rPr lang="en-US" sz="3600" b="1">
                  <a:solidFill>
                    <a:srgbClr val="FF0000"/>
                  </a:solidFill>
                  <a:latin typeface="Times New Roman" panose="02020603050405020304" pitchFamily="18" charset="0"/>
                  <a:cs typeface="Times New Roman" panose="02020603050405020304" pitchFamily="18" charset="0"/>
                </a:rPr>
                <a:t> </a:t>
              </a:r>
              <a:r>
                <a:rPr lang="en-US" sz="3600" b="1" err="1">
                  <a:solidFill>
                    <a:srgbClr val="FF0000"/>
                  </a:solidFill>
                  <a:latin typeface="Times New Roman" panose="02020603050405020304" pitchFamily="18" charset="0"/>
                  <a:cs typeface="Times New Roman" panose="02020603050405020304" pitchFamily="18" charset="0"/>
                </a:rPr>
                <a:t>dự</a:t>
              </a:r>
              <a:r>
                <a:rPr lang="en-US" sz="3600" b="1">
                  <a:solidFill>
                    <a:srgbClr val="FF0000"/>
                  </a:solidFill>
                  <a:latin typeface="Times New Roman" panose="02020603050405020304" pitchFamily="18" charset="0"/>
                  <a:cs typeface="Times New Roman" panose="02020603050405020304" pitchFamily="18" charset="0"/>
                </a:rPr>
                <a:t> </a:t>
              </a:r>
              <a:r>
                <a:rPr lang="en-US" sz="3600" b="1" err="1">
                  <a:solidFill>
                    <a:srgbClr val="FF0000"/>
                  </a:solidFill>
                  <a:latin typeface="Times New Roman" panose="02020603050405020304" pitchFamily="18" charset="0"/>
                  <a:cs typeface="Times New Roman" panose="02020603050405020304" pitchFamily="18" charset="0"/>
                </a:rPr>
                <a:t>giờ</a:t>
              </a:r>
              <a:endParaRPr lang="en-US" sz="3600" b="1">
                <a:solidFill>
                  <a:srgbClr val="FF0000"/>
                </a:solidFill>
                <a:latin typeface="Times New Roman" panose="02020603050405020304" pitchFamily="18" charset="0"/>
                <a:cs typeface="Times New Roman" panose="02020603050405020304" pitchFamily="18" charset="0"/>
              </a:endParaRPr>
            </a:p>
          </p:txBody>
        </p:sp>
      </p:grpSp>
      <p:sp>
        <p:nvSpPr>
          <p:cNvPr id="6" name="Rectangle 5"/>
          <p:cNvSpPr/>
          <p:nvPr/>
        </p:nvSpPr>
        <p:spPr>
          <a:xfrm>
            <a:off x="0" y="1619825"/>
            <a:ext cx="3223896" cy="523220"/>
          </a:xfrm>
          <a:prstGeom prst="rect">
            <a:avLst/>
          </a:prstGeom>
        </p:spPr>
        <p:txBody>
          <a:bodyPr wrap="none">
            <a:spAutoFit/>
          </a:bodyPr>
          <a:lstStyle/>
          <a:p>
            <a:pPr lvl="0"/>
            <a:r>
              <a:rPr lang="en-US" sz="2800" b="1" i="1" smtClean="0">
                <a:solidFill>
                  <a:srgbClr val="FF0000"/>
                </a:solidFill>
                <a:latin typeface="Times New Roman" panose="02020603050405020304" pitchFamily="18" charset="0"/>
                <a:cs typeface="Calibri" panose="020F0502020204030204" charset="0"/>
              </a:rPr>
              <a:t>* </a:t>
            </a:r>
            <a:r>
              <a:rPr lang="en-US" sz="2800" b="1">
                <a:solidFill>
                  <a:srgbClr val="FF0000"/>
                </a:solidFill>
                <a:latin typeface="Times New Roman" panose="02020603050405020304" pitchFamily="18" charset="0"/>
                <a:cs typeface="Calibri" panose="020F0502020204030204" charset="0"/>
              </a:rPr>
              <a:t>GV </a:t>
            </a:r>
            <a:r>
              <a:rPr lang="en-US" sz="2800" b="1" err="1">
                <a:solidFill>
                  <a:srgbClr val="FF0000"/>
                </a:solidFill>
                <a:latin typeface="Times New Roman" panose="02020603050405020304" pitchFamily="18" charset="0"/>
                <a:cs typeface="Calibri" panose="020F0502020204030204" charset="0"/>
              </a:rPr>
              <a:t>cần</a:t>
            </a:r>
            <a:r>
              <a:rPr lang="en-US" sz="2800" b="1">
                <a:solidFill>
                  <a:srgbClr val="FF0000"/>
                </a:solidFill>
                <a:latin typeface="Times New Roman" panose="02020603050405020304" pitchFamily="18" charset="0"/>
                <a:cs typeface="Calibri" panose="020F0502020204030204" charset="0"/>
              </a:rPr>
              <a:t> </a:t>
            </a:r>
            <a:r>
              <a:rPr lang="en-US" sz="2800" b="1" err="1">
                <a:solidFill>
                  <a:srgbClr val="FF0000"/>
                </a:solidFill>
                <a:latin typeface="Times New Roman" panose="02020603050405020304" pitchFamily="18" charset="0"/>
                <a:cs typeface="Calibri" panose="020F0502020204030204" charset="0"/>
              </a:rPr>
              <a:t>quan</a:t>
            </a:r>
            <a:r>
              <a:rPr lang="en-US" sz="2800" b="1">
                <a:solidFill>
                  <a:srgbClr val="FF0000"/>
                </a:solidFill>
                <a:latin typeface="Times New Roman" panose="02020603050405020304" pitchFamily="18" charset="0"/>
                <a:cs typeface="Calibri" panose="020F0502020204030204" charset="0"/>
              </a:rPr>
              <a:t> </a:t>
            </a:r>
            <a:r>
              <a:rPr lang="en-US" sz="2800" b="1" err="1">
                <a:solidFill>
                  <a:srgbClr val="FF0000"/>
                </a:solidFill>
                <a:latin typeface="Times New Roman" panose="02020603050405020304" pitchFamily="18" charset="0"/>
                <a:cs typeface="Calibri" panose="020F0502020204030204" charset="0"/>
              </a:rPr>
              <a:t>sát</a:t>
            </a:r>
            <a:r>
              <a:rPr lang="en-US" sz="2800" b="1">
                <a:solidFill>
                  <a:srgbClr val="FF0000"/>
                </a:solidFill>
                <a:latin typeface="Times New Roman" panose="02020603050405020304" pitchFamily="18" charset="0"/>
                <a:cs typeface="Calibri" panose="020F0502020204030204" charset="0"/>
              </a:rPr>
              <a:t>: </a:t>
            </a:r>
            <a:endParaRPr lang="en-US" sz="2800" i="1">
              <a:solidFill>
                <a:srgbClr val="FF0000"/>
              </a:solidFill>
              <a:latin typeface="Times New Roman" panose="02020603050405020304" pitchFamily="18" charset="0"/>
              <a:cs typeface="Calibri" panose="020F0502020204030204" charset="0"/>
            </a:endParaRPr>
          </a:p>
        </p:txBody>
      </p:sp>
      <p:sp>
        <p:nvSpPr>
          <p:cNvPr id="7" name="Rectangle 6"/>
          <p:cNvSpPr/>
          <p:nvPr/>
        </p:nvSpPr>
        <p:spPr>
          <a:xfrm>
            <a:off x="0" y="2628365"/>
            <a:ext cx="12192000" cy="523220"/>
          </a:xfrm>
          <a:prstGeom prst="rect">
            <a:avLst/>
          </a:prstGeom>
        </p:spPr>
        <p:txBody>
          <a:bodyPr wrap="square">
            <a:spAutoFit/>
          </a:bodyPr>
          <a:lstStyle/>
          <a:p>
            <a:pPr lvl="0"/>
            <a:r>
              <a:rPr lang="en-US" sz="2800" b="1">
                <a:latin typeface="Times New Roman" panose="02020603050405020304" pitchFamily="18" charset="0"/>
                <a:cs typeface="Calibri" panose="020F0502020204030204" charset="0"/>
              </a:rPr>
              <a:t>+ </a:t>
            </a:r>
            <a:r>
              <a:rPr lang="en-US" sz="2800" b="1" err="1">
                <a:latin typeface="Times New Roman" panose="02020603050405020304" pitchFamily="18" charset="0"/>
                <a:cs typeface="Calibri" panose="020F0502020204030204" charset="0"/>
              </a:rPr>
              <a:t>Cách</a:t>
            </a:r>
            <a:r>
              <a:rPr lang="en-US" sz="2800" b="1">
                <a:latin typeface="Times New Roman" panose="02020603050405020304" pitchFamily="18" charset="0"/>
                <a:cs typeface="Calibri" panose="020F0502020204030204" charset="0"/>
              </a:rPr>
              <a:t> HS </a:t>
            </a:r>
            <a:r>
              <a:rPr lang="en-US" sz="2800" b="1" err="1">
                <a:latin typeface="Times New Roman" panose="02020603050405020304" pitchFamily="18" charset="0"/>
                <a:cs typeface="Calibri" panose="020F0502020204030204" charset="0"/>
              </a:rPr>
              <a:t>học</a:t>
            </a:r>
            <a:r>
              <a:rPr lang="en-US" sz="2800" b="1">
                <a:latin typeface="Times New Roman" panose="02020603050405020304" pitchFamily="18" charset="0"/>
                <a:cs typeface="Calibri" panose="020F0502020204030204" charset="0"/>
              </a:rPr>
              <a:t>; </a:t>
            </a:r>
            <a:r>
              <a:rPr lang="en-US" sz="2800" b="1" err="1">
                <a:latin typeface="Times New Roman" panose="02020603050405020304" pitchFamily="18" charset="0"/>
                <a:cs typeface="Calibri" panose="020F0502020204030204" charset="0"/>
              </a:rPr>
              <a:t>cách</a:t>
            </a:r>
            <a:r>
              <a:rPr lang="en-US" sz="2800" b="1">
                <a:latin typeface="Times New Roman" panose="02020603050405020304" pitchFamily="18" charset="0"/>
                <a:cs typeface="Calibri" panose="020F0502020204030204" charset="0"/>
              </a:rPr>
              <a:t> </a:t>
            </a:r>
            <a:r>
              <a:rPr lang="en-US" sz="2800" b="1" err="1">
                <a:latin typeface="Times New Roman" panose="02020603050405020304" pitchFamily="18" charset="0"/>
                <a:cs typeface="Calibri" panose="020F0502020204030204" charset="0"/>
              </a:rPr>
              <a:t>phản</a:t>
            </a:r>
            <a:r>
              <a:rPr lang="en-US" sz="2800" b="1">
                <a:latin typeface="Times New Roman" panose="02020603050405020304" pitchFamily="18" charset="0"/>
                <a:cs typeface="Calibri" panose="020F0502020204030204" charset="0"/>
              </a:rPr>
              <a:t> </a:t>
            </a:r>
            <a:r>
              <a:rPr lang="en-US" sz="2800" b="1" err="1">
                <a:latin typeface="Times New Roman" panose="02020603050405020304" pitchFamily="18" charset="0"/>
                <a:cs typeface="Calibri" panose="020F0502020204030204" charset="0"/>
              </a:rPr>
              <a:t>ứng</a:t>
            </a:r>
            <a:r>
              <a:rPr lang="en-US" sz="2800" b="1">
                <a:latin typeface="Times New Roman" panose="02020603050405020304" pitchFamily="18" charset="0"/>
                <a:cs typeface="Calibri" panose="020F0502020204030204" charset="0"/>
              </a:rPr>
              <a:t> </a:t>
            </a:r>
            <a:r>
              <a:rPr lang="en-US" sz="2800" b="1" err="1">
                <a:latin typeface="Times New Roman" panose="02020603050405020304" pitchFamily="18" charset="0"/>
                <a:cs typeface="Calibri" panose="020F0502020204030204" charset="0"/>
              </a:rPr>
              <a:t>của</a:t>
            </a:r>
            <a:r>
              <a:rPr lang="en-US" sz="2800" b="1">
                <a:latin typeface="Times New Roman" panose="02020603050405020304" pitchFamily="18" charset="0"/>
                <a:cs typeface="Calibri" panose="020F0502020204030204" charset="0"/>
              </a:rPr>
              <a:t> HS </a:t>
            </a:r>
            <a:r>
              <a:rPr lang="en-US" sz="2800" b="1" err="1">
                <a:latin typeface="Times New Roman" panose="02020603050405020304" pitchFamily="18" charset="0"/>
                <a:cs typeface="Calibri" panose="020F0502020204030204" charset="0"/>
              </a:rPr>
              <a:t>trong</a:t>
            </a:r>
            <a:r>
              <a:rPr lang="en-US" sz="2800" b="1">
                <a:latin typeface="Times New Roman" panose="02020603050405020304" pitchFamily="18" charset="0"/>
                <a:cs typeface="Calibri" panose="020F0502020204030204" charset="0"/>
              </a:rPr>
              <a:t> </a:t>
            </a:r>
            <a:r>
              <a:rPr lang="en-US" sz="2800" b="1" err="1">
                <a:latin typeface="Times New Roman" panose="02020603050405020304" pitchFamily="18" charset="0"/>
                <a:cs typeface="Calibri" panose="020F0502020204030204" charset="0"/>
              </a:rPr>
              <a:t>giờ</a:t>
            </a:r>
            <a:r>
              <a:rPr lang="en-US" sz="2800" b="1">
                <a:latin typeface="Times New Roman" panose="02020603050405020304" pitchFamily="18" charset="0"/>
                <a:cs typeface="Calibri" panose="020F0502020204030204" charset="0"/>
              </a:rPr>
              <a:t> </a:t>
            </a:r>
            <a:r>
              <a:rPr lang="en-US" sz="2800" b="1" err="1">
                <a:latin typeface="Times New Roman" panose="02020603050405020304" pitchFamily="18" charset="0"/>
                <a:cs typeface="Calibri" panose="020F0502020204030204" charset="0"/>
              </a:rPr>
              <a:t>học</a:t>
            </a:r>
            <a:r>
              <a:rPr lang="en-US" sz="2800" b="1">
                <a:latin typeface="Times New Roman" panose="02020603050405020304" pitchFamily="18" charset="0"/>
                <a:cs typeface="Calibri" panose="020F0502020204030204" charset="0"/>
              </a:rPr>
              <a:t>; </a:t>
            </a:r>
            <a:r>
              <a:rPr lang="en-US" sz="2800" b="1" err="1">
                <a:latin typeface="Times New Roman" panose="02020603050405020304" pitchFamily="18" charset="0"/>
                <a:cs typeface="Calibri" panose="020F0502020204030204" charset="0"/>
              </a:rPr>
              <a:t>cách</a:t>
            </a:r>
            <a:r>
              <a:rPr lang="en-US" sz="2800" b="1">
                <a:latin typeface="Times New Roman" panose="02020603050405020304" pitchFamily="18" charset="0"/>
                <a:cs typeface="Calibri" panose="020F0502020204030204" charset="0"/>
              </a:rPr>
              <a:t> HS </a:t>
            </a:r>
            <a:r>
              <a:rPr lang="en-US" sz="2800" b="1" err="1">
                <a:latin typeface="Times New Roman" panose="02020603050405020304" pitchFamily="18" charset="0"/>
                <a:cs typeface="Calibri" panose="020F0502020204030204" charset="0"/>
              </a:rPr>
              <a:t>làm</a:t>
            </a:r>
            <a:r>
              <a:rPr lang="en-US" sz="2800" b="1">
                <a:latin typeface="Times New Roman" panose="02020603050405020304" pitchFamily="18" charset="0"/>
                <a:cs typeface="Calibri" panose="020F0502020204030204" charset="0"/>
              </a:rPr>
              <a:t> </a:t>
            </a:r>
            <a:r>
              <a:rPr lang="en-US" sz="2800" b="1" err="1">
                <a:latin typeface="Times New Roman" panose="02020603050405020304" pitchFamily="18" charset="0"/>
                <a:cs typeface="Calibri" panose="020F0502020204030204" charset="0"/>
              </a:rPr>
              <a:t>việc</a:t>
            </a:r>
            <a:r>
              <a:rPr lang="en-US" sz="2800" b="1">
                <a:latin typeface="Times New Roman" panose="02020603050405020304" pitchFamily="18" charset="0"/>
                <a:cs typeface="Calibri" panose="020F0502020204030204" charset="0"/>
              </a:rPr>
              <a:t> </a:t>
            </a:r>
            <a:r>
              <a:rPr lang="en-US" sz="2800" b="1" err="1">
                <a:latin typeface="Times New Roman" panose="02020603050405020304" pitchFamily="18" charset="0"/>
                <a:cs typeface="Calibri" panose="020F0502020204030204" charset="0"/>
              </a:rPr>
              <a:t>nhóm</a:t>
            </a:r>
            <a:r>
              <a:rPr lang="en-US" sz="2800" b="1">
                <a:latin typeface="Times New Roman" panose="02020603050405020304" pitchFamily="18" charset="0"/>
                <a:cs typeface="Calibri" panose="020F0502020204030204" charset="0"/>
              </a:rPr>
              <a:t>.</a:t>
            </a:r>
          </a:p>
        </p:txBody>
      </p:sp>
      <p:sp>
        <p:nvSpPr>
          <p:cNvPr id="8" name="Rectangle 7"/>
          <p:cNvSpPr/>
          <p:nvPr/>
        </p:nvSpPr>
        <p:spPr>
          <a:xfrm>
            <a:off x="0" y="3636889"/>
            <a:ext cx="12192000" cy="523220"/>
          </a:xfrm>
          <a:prstGeom prst="rect">
            <a:avLst/>
          </a:prstGeom>
        </p:spPr>
        <p:txBody>
          <a:bodyPr wrap="square">
            <a:spAutoFit/>
          </a:bodyPr>
          <a:lstStyle/>
          <a:p>
            <a:pPr lvl="0"/>
            <a:r>
              <a:rPr lang="en-US" sz="2800" b="1">
                <a:latin typeface="Times New Roman" panose="02020603050405020304" pitchFamily="18" charset="0"/>
                <a:cs typeface="Calibri" panose="020F0502020204030204" charset="0"/>
              </a:rPr>
              <a:t>+ </a:t>
            </a:r>
            <a:r>
              <a:rPr lang="en-US" sz="2800" b="1" err="1">
                <a:latin typeface="Times New Roman" panose="02020603050405020304" pitchFamily="18" charset="0"/>
                <a:cs typeface="Calibri" panose="020F0502020204030204" charset="0"/>
              </a:rPr>
              <a:t>Những</a:t>
            </a:r>
            <a:r>
              <a:rPr lang="en-US" sz="2800" b="1">
                <a:latin typeface="Times New Roman" panose="02020603050405020304" pitchFamily="18" charset="0"/>
                <a:cs typeface="Calibri" panose="020F0502020204030204" charset="0"/>
              </a:rPr>
              <a:t> </a:t>
            </a:r>
            <a:r>
              <a:rPr lang="en-US" sz="2800" b="1" err="1">
                <a:latin typeface="Times New Roman" panose="02020603050405020304" pitchFamily="18" charset="0"/>
                <a:cs typeface="Calibri" panose="020F0502020204030204" charset="0"/>
              </a:rPr>
              <a:t>sai</a:t>
            </a:r>
            <a:r>
              <a:rPr lang="en-US" sz="2800" b="1">
                <a:latin typeface="Times New Roman" panose="02020603050405020304" pitchFamily="18" charset="0"/>
                <a:cs typeface="Calibri" panose="020F0502020204030204" charset="0"/>
              </a:rPr>
              <a:t> </a:t>
            </a:r>
            <a:r>
              <a:rPr lang="en-US" sz="2800" b="1" err="1">
                <a:latin typeface="Times New Roman" panose="02020603050405020304" pitchFamily="18" charset="0"/>
                <a:cs typeface="Calibri" panose="020F0502020204030204" charset="0"/>
              </a:rPr>
              <a:t>lầm</a:t>
            </a:r>
            <a:r>
              <a:rPr lang="en-US" sz="2800" b="1">
                <a:latin typeface="Times New Roman" panose="02020603050405020304" pitchFamily="18" charset="0"/>
                <a:cs typeface="Calibri" panose="020F0502020204030204" charset="0"/>
              </a:rPr>
              <a:t> HS </a:t>
            </a:r>
            <a:r>
              <a:rPr lang="en-US" sz="2800" b="1" err="1">
                <a:latin typeface="Times New Roman" panose="02020603050405020304" pitchFamily="18" charset="0"/>
                <a:cs typeface="Calibri" panose="020F0502020204030204" charset="0"/>
              </a:rPr>
              <a:t>mắc</a:t>
            </a:r>
            <a:r>
              <a:rPr lang="en-US" sz="2800" b="1">
                <a:latin typeface="Times New Roman" panose="02020603050405020304" pitchFamily="18" charset="0"/>
                <a:cs typeface="Calibri" panose="020F0502020204030204" charset="0"/>
              </a:rPr>
              <a:t> </a:t>
            </a:r>
            <a:r>
              <a:rPr lang="en-US" sz="2800" b="1" err="1">
                <a:latin typeface="Times New Roman" panose="02020603050405020304" pitchFamily="18" charset="0"/>
                <a:cs typeface="Calibri" panose="020F0502020204030204" charset="0"/>
              </a:rPr>
              <a:t>phải</a:t>
            </a:r>
            <a:r>
              <a:rPr lang="en-US" sz="2800" b="1">
                <a:latin typeface="Times New Roman" panose="02020603050405020304" pitchFamily="18" charset="0"/>
                <a:cs typeface="Calibri" panose="020F0502020204030204" charset="0"/>
              </a:rPr>
              <a:t> </a:t>
            </a:r>
            <a:r>
              <a:rPr lang="en-US" sz="2800" b="1" err="1">
                <a:latin typeface="Times New Roman" panose="02020603050405020304" pitchFamily="18" charset="0"/>
                <a:cs typeface="Calibri" panose="020F0502020204030204" charset="0"/>
              </a:rPr>
              <a:t>trong</a:t>
            </a:r>
            <a:r>
              <a:rPr lang="en-US" sz="2800" b="1">
                <a:latin typeface="Times New Roman" panose="02020603050405020304" pitchFamily="18" charset="0"/>
                <a:cs typeface="Calibri" panose="020F0502020204030204" charset="0"/>
              </a:rPr>
              <a:t> </a:t>
            </a:r>
            <a:r>
              <a:rPr lang="en-US" sz="2800" b="1" err="1">
                <a:latin typeface="Times New Roman" panose="02020603050405020304" pitchFamily="18" charset="0"/>
                <a:cs typeface="Calibri" panose="020F0502020204030204" charset="0"/>
              </a:rPr>
              <a:t>quá</a:t>
            </a:r>
            <a:r>
              <a:rPr lang="en-US" sz="2800" b="1">
                <a:latin typeface="Times New Roman" panose="02020603050405020304" pitchFamily="18" charset="0"/>
                <a:cs typeface="Calibri" panose="020F0502020204030204" charset="0"/>
              </a:rPr>
              <a:t> </a:t>
            </a:r>
            <a:r>
              <a:rPr lang="en-US" sz="2800" b="1" err="1">
                <a:latin typeface="Times New Roman" panose="02020603050405020304" pitchFamily="18" charset="0"/>
                <a:cs typeface="Calibri" panose="020F0502020204030204" charset="0"/>
              </a:rPr>
              <a:t>trình</a:t>
            </a:r>
            <a:r>
              <a:rPr lang="en-US" sz="2800" b="1">
                <a:latin typeface="Times New Roman" panose="02020603050405020304" pitchFamily="18" charset="0"/>
                <a:cs typeface="Calibri" panose="020F0502020204030204" charset="0"/>
              </a:rPr>
              <a:t> </a:t>
            </a:r>
            <a:r>
              <a:rPr lang="en-US" sz="2800" b="1" err="1">
                <a:latin typeface="Times New Roman" panose="02020603050405020304" pitchFamily="18" charset="0"/>
                <a:cs typeface="Calibri" panose="020F0502020204030204" charset="0"/>
              </a:rPr>
              <a:t>học</a:t>
            </a:r>
            <a:r>
              <a:rPr lang="en-US" sz="2800" b="1">
                <a:latin typeface="Times New Roman" panose="02020603050405020304" pitchFamily="18" charset="0"/>
                <a:cs typeface="Calibri" panose="020F0502020204030204" charset="0"/>
              </a:rPr>
              <a:t>.</a:t>
            </a:r>
          </a:p>
        </p:txBody>
      </p:sp>
      <p:sp>
        <p:nvSpPr>
          <p:cNvPr id="9" name="Rectangle 8"/>
          <p:cNvSpPr/>
          <p:nvPr/>
        </p:nvSpPr>
        <p:spPr>
          <a:xfrm>
            <a:off x="0" y="4685768"/>
            <a:ext cx="12192000" cy="954107"/>
          </a:xfrm>
          <a:prstGeom prst="rect">
            <a:avLst/>
          </a:prstGeom>
        </p:spPr>
        <p:txBody>
          <a:bodyPr wrap="square">
            <a:spAutoFit/>
          </a:bodyPr>
          <a:lstStyle/>
          <a:p>
            <a:pPr lvl="0"/>
            <a:r>
              <a:rPr lang="en-US" sz="2800" b="1">
                <a:latin typeface="Times New Roman" panose="02020603050405020304" pitchFamily="18" charset="0"/>
                <a:cs typeface="Calibri" panose="020F0502020204030204" charset="0"/>
              </a:rPr>
              <a:t>+ </a:t>
            </a:r>
            <a:r>
              <a:rPr lang="en-US" sz="2800" b="1" err="1">
                <a:latin typeface="Times New Roman" panose="02020603050405020304" pitchFamily="18" charset="0"/>
                <a:cs typeface="Calibri" panose="020F0502020204030204" charset="0"/>
              </a:rPr>
              <a:t>Hành</a:t>
            </a:r>
            <a:r>
              <a:rPr lang="en-US" sz="2800" b="1">
                <a:latin typeface="Times New Roman" panose="02020603050405020304" pitchFamily="18" charset="0"/>
                <a:cs typeface="Calibri" panose="020F0502020204030204" charset="0"/>
              </a:rPr>
              <a:t> vi, </a:t>
            </a:r>
            <a:r>
              <a:rPr lang="en-US" sz="2800" b="1" err="1">
                <a:latin typeface="Times New Roman" panose="02020603050405020304" pitchFamily="18" charset="0"/>
                <a:cs typeface="Calibri" panose="020F0502020204030204" charset="0"/>
              </a:rPr>
              <a:t>nét</a:t>
            </a:r>
            <a:r>
              <a:rPr lang="en-US" sz="2800" b="1">
                <a:latin typeface="Times New Roman" panose="02020603050405020304" pitchFamily="18" charset="0"/>
                <a:cs typeface="Calibri" panose="020F0502020204030204" charset="0"/>
              </a:rPr>
              <a:t> </a:t>
            </a:r>
            <a:r>
              <a:rPr lang="en-US" sz="2800" b="1" err="1">
                <a:latin typeface="Times New Roman" panose="02020603050405020304" pitchFamily="18" charset="0"/>
                <a:cs typeface="Calibri" panose="020F0502020204030204" charset="0"/>
              </a:rPr>
              <a:t>mặt</a:t>
            </a:r>
            <a:r>
              <a:rPr lang="en-US" sz="2800" b="1">
                <a:latin typeface="Times New Roman" panose="02020603050405020304" pitchFamily="18" charset="0"/>
                <a:cs typeface="Calibri" panose="020F0502020204030204" charset="0"/>
              </a:rPr>
              <a:t>, </a:t>
            </a:r>
            <a:r>
              <a:rPr lang="en-US" sz="2800" b="1" err="1">
                <a:latin typeface="Times New Roman" panose="02020603050405020304" pitchFamily="18" charset="0"/>
                <a:cs typeface="Calibri" panose="020F0502020204030204" charset="0"/>
              </a:rPr>
              <a:t>cử</a:t>
            </a:r>
            <a:r>
              <a:rPr lang="en-US" sz="2800" b="1">
                <a:latin typeface="Times New Roman" panose="02020603050405020304" pitchFamily="18" charset="0"/>
                <a:cs typeface="Calibri" panose="020F0502020204030204" charset="0"/>
              </a:rPr>
              <a:t> </a:t>
            </a:r>
            <a:r>
              <a:rPr lang="en-US" sz="2800" b="1" err="1">
                <a:latin typeface="Times New Roman" panose="02020603050405020304" pitchFamily="18" charset="0"/>
                <a:cs typeface="Calibri" panose="020F0502020204030204" charset="0"/>
              </a:rPr>
              <a:t>chỉ</a:t>
            </a:r>
            <a:r>
              <a:rPr lang="en-US" sz="2800" b="1">
                <a:latin typeface="Times New Roman" panose="02020603050405020304" pitchFamily="18" charset="0"/>
                <a:cs typeface="Calibri" panose="020F0502020204030204" charset="0"/>
              </a:rPr>
              <a:t>, </a:t>
            </a:r>
            <a:r>
              <a:rPr lang="en-US" sz="2800" b="1" err="1">
                <a:latin typeface="Times New Roman" panose="02020603050405020304" pitchFamily="18" charset="0"/>
                <a:cs typeface="Calibri" panose="020F0502020204030204" charset="0"/>
              </a:rPr>
              <a:t>lời</a:t>
            </a:r>
            <a:r>
              <a:rPr lang="en-US" sz="2800" b="1">
                <a:latin typeface="Times New Roman" panose="02020603050405020304" pitchFamily="18" charset="0"/>
                <a:cs typeface="Calibri" panose="020F0502020204030204" charset="0"/>
              </a:rPr>
              <a:t> </a:t>
            </a:r>
            <a:r>
              <a:rPr lang="en-US" sz="2800" b="1" err="1">
                <a:latin typeface="Times New Roman" panose="02020603050405020304" pitchFamily="18" charset="0"/>
                <a:cs typeface="Calibri" panose="020F0502020204030204" charset="0"/>
              </a:rPr>
              <a:t>nói</a:t>
            </a:r>
            <a:r>
              <a:rPr lang="en-US" sz="2800" b="1">
                <a:latin typeface="Times New Roman" panose="02020603050405020304" pitchFamily="18" charset="0"/>
                <a:cs typeface="Calibri" panose="020F0502020204030204" charset="0"/>
              </a:rPr>
              <a:t> </a:t>
            </a:r>
            <a:r>
              <a:rPr lang="en-US" sz="2800" b="1" err="1">
                <a:latin typeface="Times New Roman" panose="02020603050405020304" pitchFamily="18" charset="0"/>
                <a:cs typeface="Calibri" panose="020F0502020204030204" charset="0"/>
              </a:rPr>
              <a:t>của</a:t>
            </a:r>
            <a:r>
              <a:rPr lang="en-US" sz="2800" b="1">
                <a:latin typeface="Times New Roman" panose="02020603050405020304" pitchFamily="18" charset="0"/>
                <a:cs typeface="Calibri" panose="020F0502020204030204" charset="0"/>
              </a:rPr>
              <a:t> HS </a:t>
            </a:r>
            <a:r>
              <a:rPr lang="en-US" sz="2800" i="1" smtClean="0">
                <a:latin typeface="Times New Roman" panose="02020603050405020304" pitchFamily="18" charset="0"/>
                <a:cs typeface="Calibri" panose="020F0502020204030204" charset="0"/>
              </a:rPr>
              <a:t>(để </a:t>
            </a:r>
            <a:r>
              <a:rPr lang="en-US" sz="2800" i="1" err="1">
                <a:latin typeface="Times New Roman" panose="02020603050405020304" pitchFamily="18" charset="0"/>
                <a:cs typeface="Calibri" panose="020F0502020204030204" charset="0"/>
              </a:rPr>
              <a:t>tìm</a:t>
            </a:r>
            <a:r>
              <a:rPr lang="en-US" sz="2800" i="1">
                <a:latin typeface="Times New Roman" panose="02020603050405020304" pitchFamily="18" charset="0"/>
                <a:cs typeface="Calibri" panose="020F0502020204030204" charset="0"/>
              </a:rPr>
              <a:t> </a:t>
            </a:r>
            <a:r>
              <a:rPr lang="en-US" sz="2800" i="1" err="1">
                <a:latin typeface="Times New Roman" panose="02020603050405020304" pitchFamily="18" charset="0"/>
                <a:cs typeface="Calibri" panose="020F0502020204030204" charset="0"/>
              </a:rPr>
              <a:t>mối</a:t>
            </a:r>
            <a:r>
              <a:rPr lang="en-US" sz="2800" i="1">
                <a:latin typeface="Times New Roman" panose="02020603050405020304" pitchFamily="18" charset="0"/>
                <a:cs typeface="Calibri" panose="020F0502020204030204" charset="0"/>
              </a:rPr>
              <a:t> </a:t>
            </a:r>
            <a:r>
              <a:rPr lang="en-US" sz="2800" i="1" err="1">
                <a:latin typeface="Times New Roman" panose="02020603050405020304" pitchFamily="18" charset="0"/>
                <a:cs typeface="Calibri" panose="020F0502020204030204" charset="0"/>
              </a:rPr>
              <a:t>liên</a:t>
            </a:r>
            <a:r>
              <a:rPr lang="en-US" sz="2800" i="1">
                <a:latin typeface="Times New Roman" panose="02020603050405020304" pitchFamily="18" charset="0"/>
                <a:cs typeface="Calibri" panose="020F0502020204030204" charset="0"/>
              </a:rPr>
              <a:t> </a:t>
            </a:r>
            <a:r>
              <a:rPr lang="en-US" sz="2800" i="1" err="1">
                <a:latin typeface="Times New Roman" panose="02020603050405020304" pitchFamily="18" charset="0"/>
                <a:cs typeface="Calibri" panose="020F0502020204030204" charset="0"/>
              </a:rPr>
              <a:t>hệ</a:t>
            </a:r>
            <a:r>
              <a:rPr lang="en-US" sz="2800" i="1">
                <a:latin typeface="Times New Roman" panose="02020603050405020304" pitchFamily="18" charset="0"/>
                <a:cs typeface="Calibri" panose="020F0502020204030204" charset="0"/>
              </a:rPr>
              <a:t> </a:t>
            </a:r>
            <a:r>
              <a:rPr lang="en-US" sz="2800" i="1" err="1">
                <a:latin typeface="Times New Roman" panose="02020603050405020304" pitchFamily="18" charset="0"/>
                <a:cs typeface="Calibri" panose="020F0502020204030204" charset="0"/>
              </a:rPr>
              <a:t>giữa</a:t>
            </a:r>
            <a:r>
              <a:rPr lang="en-US" sz="2800" i="1">
                <a:latin typeface="Times New Roman" panose="02020603050405020304" pitchFamily="18" charset="0"/>
                <a:cs typeface="Calibri" panose="020F0502020204030204" charset="0"/>
              </a:rPr>
              <a:t> </a:t>
            </a:r>
            <a:r>
              <a:rPr lang="en-US" sz="2800" i="1" err="1">
                <a:latin typeface="Times New Roman" panose="02020603050405020304" pitchFamily="18" charset="0"/>
                <a:cs typeface="Calibri" panose="020F0502020204030204" charset="0"/>
              </a:rPr>
              <a:t>việc</a:t>
            </a:r>
            <a:r>
              <a:rPr lang="en-US" sz="2800" i="1">
                <a:latin typeface="Times New Roman" panose="02020603050405020304" pitchFamily="18" charset="0"/>
                <a:cs typeface="Calibri" panose="020F0502020204030204" charset="0"/>
              </a:rPr>
              <a:t> </a:t>
            </a:r>
            <a:r>
              <a:rPr lang="en-US" sz="2800" i="1" err="1">
                <a:latin typeface="Times New Roman" panose="02020603050405020304" pitchFamily="18" charset="0"/>
                <a:cs typeface="Calibri" panose="020F0502020204030204" charset="0"/>
              </a:rPr>
              <a:t>học</a:t>
            </a:r>
            <a:r>
              <a:rPr lang="en-US" sz="2800" i="1">
                <a:latin typeface="Times New Roman" panose="02020603050405020304" pitchFamily="18" charset="0"/>
                <a:cs typeface="Calibri" panose="020F0502020204030204" charset="0"/>
              </a:rPr>
              <a:t> </a:t>
            </a:r>
            <a:r>
              <a:rPr lang="en-US" sz="2800" i="1" err="1">
                <a:latin typeface="Times New Roman" panose="02020603050405020304" pitchFamily="18" charset="0"/>
                <a:cs typeface="Calibri" panose="020F0502020204030204" charset="0"/>
              </a:rPr>
              <a:t>của</a:t>
            </a:r>
            <a:r>
              <a:rPr lang="en-US" sz="2800" i="1">
                <a:latin typeface="Times New Roman" panose="02020603050405020304" pitchFamily="18" charset="0"/>
                <a:cs typeface="Calibri" panose="020F0502020204030204" charset="0"/>
              </a:rPr>
              <a:t> HS </a:t>
            </a:r>
            <a:r>
              <a:rPr lang="en-US" sz="2800" i="1" err="1">
                <a:latin typeface="Times New Roman" panose="02020603050405020304" pitchFamily="18" charset="0"/>
                <a:cs typeface="Calibri" panose="020F0502020204030204" charset="0"/>
              </a:rPr>
              <a:t>với</a:t>
            </a:r>
            <a:r>
              <a:rPr lang="en-US" sz="2800" i="1">
                <a:latin typeface="Times New Roman" panose="02020603050405020304" pitchFamily="18" charset="0"/>
                <a:cs typeface="Calibri" panose="020F0502020204030204" charset="0"/>
              </a:rPr>
              <a:t> </a:t>
            </a:r>
            <a:r>
              <a:rPr lang="en-US" sz="2800" i="1" err="1">
                <a:latin typeface="Times New Roman" panose="02020603050405020304" pitchFamily="18" charset="0"/>
                <a:cs typeface="Calibri" panose="020F0502020204030204" charset="0"/>
              </a:rPr>
              <a:t>tác</a:t>
            </a:r>
            <a:r>
              <a:rPr lang="en-US" sz="2800" i="1">
                <a:latin typeface="Times New Roman" panose="02020603050405020304" pitchFamily="18" charset="0"/>
                <a:cs typeface="Calibri" panose="020F0502020204030204" charset="0"/>
              </a:rPr>
              <a:t> </a:t>
            </a:r>
            <a:r>
              <a:rPr lang="en-US" sz="2800" i="1" err="1">
                <a:latin typeface="Times New Roman" panose="02020603050405020304" pitchFamily="18" charset="0"/>
                <a:cs typeface="Calibri" panose="020F0502020204030204" charset="0"/>
              </a:rPr>
              <a:t>động</a:t>
            </a:r>
            <a:r>
              <a:rPr lang="en-US" sz="2800" i="1">
                <a:latin typeface="Times New Roman" panose="02020603050405020304" pitchFamily="18" charset="0"/>
                <a:cs typeface="Calibri" panose="020F0502020204030204" charset="0"/>
              </a:rPr>
              <a:t> </a:t>
            </a:r>
            <a:r>
              <a:rPr lang="en-US" sz="2800" i="1" err="1">
                <a:latin typeface="Times New Roman" panose="02020603050405020304" pitchFamily="18" charset="0"/>
                <a:cs typeface="Calibri" panose="020F0502020204030204" charset="0"/>
              </a:rPr>
              <a:t>của</a:t>
            </a:r>
            <a:r>
              <a:rPr lang="en-US" sz="2800" i="1">
                <a:latin typeface="Times New Roman" panose="02020603050405020304" pitchFamily="18" charset="0"/>
                <a:cs typeface="Calibri" panose="020F0502020204030204" charset="0"/>
              </a:rPr>
              <a:t> </a:t>
            </a:r>
            <a:r>
              <a:rPr lang="en-US" sz="2800" i="1" err="1">
                <a:latin typeface="Times New Roman" panose="02020603050405020304" pitchFamily="18" charset="0"/>
                <a:cs typeface="Calibri" panose="020F0502020204030204" charset="0"/>
              </a:rPr>
              <a:t>phương</a:t>
            </a:r>
            <a:r>
              <a:rPr lang="en-US" sz="2800" i="1">
                <a:latin typeface="Times New Roman" panose="02020603050405020304" pitchFamily="18" charset="0"/>
                <a:cs typeface="Calibri" panose="020F0502020204030204" charset="0"/>
              </a:rPr>
              <a:t> </a:t>
            </a:r>
            <a:r>
              <a:rPr lang="en-US" sz="2800" i="1" err="1">
                <a:latin typeface="Times New Roman" panose="02020603050405020304" pitchFamily="18" charset="0"/>
                <a:cs typeface="Calibri" panose="020F0502020204030204" charset="0"/>
              </a:rPr>
              <a:t>pháp</a:t>
            </a:r>
            <a:r>
              <a:rPr lang="en-US" sz="2800" i="1">
                <a:latin typeface="Times New Roman" panose="02020603050405020304" pitchFamily="18" charset="0"/>
                <a:cs typeface="Calibri" panose="020F0502020204030204" charset="0"/>
              </a:rPr>
              <a:t>, </a:t>
            </a:r>
            <a:r>
              <a:rPr lang="en-US" sz="2800" i="1" err="1">
                <a:latin typeface="Times New Roman" panose="02020603050405020304" pitchFamily="18" charset="0"/>
                <a:cs typeface="Calibri" panose="020F0502020204030204" charset="0"/>
              </a:rPr>
              <a:t>nội</a:t>
            </a:r>
            <a:r>
              <a:rPr lang="en-US" sz="2800" i="1">
                <a:latin typeface="Times New Roman" panose="02020603050405020304" pitchFamily="18" charset="0"/>
                <a:cs typeface="Calibri" panose="020F0502020204030204" charset="0"/>
              </a:rPr>
              <a:t> dung </a:t>
            </a:r>
            <a:r>
              <a:rPr lang="en-US" sz="2800" i="1" err="1">
                <a:latin typeface="Times New Roman" panose="02020603050405020304" pitchFamily="18" charset="0"/>
                <a:cs typeface="Calibri" panose="020F0502020204030204" charset="0"/>
              </a:rPr>
              <a:t>dạy</a:t>
            </a:r>
            <a:r>
              <a:rPr lang="en-US" sz="2800" i="1">
                <a:latin typeface="Times New Roman" panose="02020603050405020304" pitchFamily="18" charset="0"/>
                <a:cs typeface="Calibri" panose="020F0502020204030204" charset="0"/>
              </a:rPr>
              <a:t> </a:t>
            </a:r>
            <a:r>
              <a:rPr lang="en-US" sz="2800" i="1" smtClean="0">
                <a:latin typeface="Times New Roman" panose="02020603050405020304" pitchFamily="18" charset="0"/>
                <a:cs typeface="Calibri" panose="020F0502020204030204" charset="0"/>
              </a:rPr>
              <a:t>học).</a:t>
            </a:r>
            <a:endParaRPr lang="en-US" sz="2800" i="1">
              <a:latin typeface="Times New Roman" panose="02020603050405020304" pitchFamily="18" charset="0"/>
              <a:cs typeface="Calibri" panose="020F0502020204030204" charset="0"/>
            </a:endParaRPr>
          </a:p>
        </p:txBody>
      </p:sp>
      <p:sp>
        <p:nvSpPr>
          <p:cNvPr id="10" name="Rectangle 9"/>
          <p:cNvSpPr/>
          <p:nvPr/>
        </p:nvSpPr>
        <p:spPr>
          <a:xfrm>
            <a:off x="10" y="6165510"/>
            <a:ext cx="11273247" cy="523220"/>
          </a:xfrm>
          <a:prstGeom prst="rect">
            <a:avLst/>
          </a:prstGeom>
        </p:spPr>
        <p:txBody>
          <a:bodyPr wrap="square">
            <a:spAutoFit/>
          </a:bodyPr>
          <a:lstStyle/>
          <a:p>
            <a:pPr lvl="0"/>
            <a:r>
              <a:rPr lang="en-US" sz="2800" b="1">
                <a:solidFill>
                  <a:schemeClr val="accent1">
                    <a:lumMod val="75000"/>
                  </a:schemeClr>
                </a:solidFill>
                <a:latin typeface="Times New Roman" panose="02020603050405020304" pitchFamily="18" charset="0"/>
                <a:cs typeface="Calibri" panose="020F0502020204030204" charset="0"/>
              </a:rPr>
              <a:t>- GV </a:t>
            </a:r>
            <a:r>
              <a:rPr lang="en-US" sz="2800" b="1" err="1">
                <a:solidFill>
                  <a:schemeClr val="accent1">
                    <a:lumMod val="75000"/>
                  </a:schemeClr>
                </a:solidFill>
                <a:latin typeface="Times New Roman" panose="02020603050405020304" pitchFamily="18" charset="0"/>
                <a:cs typeface="Calibri" panose="020F0502020204030204" charset="0"/>
              </a:rPr>
              <a:t>có</a:t>
            </a:r>
            <a:r>
              <a:rPr lang="en-US" sz="2800" b="1">
                <a:solidFill>
                  <a:schemeClr val="accent1">
                    <a:lumMod val="75000"/>
                  </a:schemeClr>
                </a:solidFill>
                <a:latin typeface="Times New Roman" panose="02020603050405020304" pitchFamily="18" charset="0"/>
                <a:cs typeface="Calibri" panose="020F0502020204030204" charset="0"/>
              </a:rPr>
              <a:t> </a:t>
            </a:r>
            <a:r>
              <a:rPr lang="en-US" sz="2800" b="1" err="1">
                <a:solidFill>
                  <a:schemeClr val="accent1">
                    <a:lumMod val="75000"/>
                  </a:schemeClr>
                </a:solidFill>
                <a:latin typeface="Times New Roman" panose="02020603050405020304" pitchFamily="18" charset="0"/>
                <a:cs typeface="Calibri" panose="020F0502020204030204" charset="0"/>
              </a:rPr>
              <a:t>thể</a:t>
            </a:r>
            <a:r>
              <a:rPr lang="en-US" sz="2800" b="1">
                <a:solidFill>
                  <a:schemeClr val="accent1">
                    <a:lumMod val="75000"/>
                  </a:schemeClr>
                </a:solidFill>
                <a:latin typeface="Times New Roman" panose="02020603050405020304" pitchFamily="18" charset="0"/>
                <a:cs typeface="Calibri" panose="020F0502020204030204" charset="0"/>
              </a:rPr>
              <a:t> quay video </a:t>
            </a:r>
            <a:r>
              <a:rPr lang="en-US" sz="2800" b="1" err="1">
                <a:solidFill>
                  <a:schemeClr val="accent1">
                    <a:lumMod val="75000"/>
                  </a:schemeClr>
                </a:solidFill>
                <a:latin typeface="Times New Roman" panose="02020603050405020304" pitchFamily="18" charset="0"/>
                <a:cs typeface="Calibri" panose="020F0502020204030204" charset="0"/>
              </a:rPr>
              <a:t>để</a:t>
            </a:r>
            <a:r>
              <a:rPr lang="en-US" sz="2800" b="1">
                <a:solidFill>
                  <a:schemeClr val="accent1">
                    <a:lumMod val="75000"/>
                  </a:schemeClr>
                </a:solidFill>
                <a:latin typeface="Times New Roman" panose="02020603050405020304" pitchFamily="18" charset="0"/>
                <a:cs typeface="Calibri" panose="020F0502020204030204" charset="0"/>
              </a:rPr>
              <a:t> </a:t>
            </a:r>
            <a:r>
              <a:rPr lang="en-US" sz="2800" b="1" err="1">
                <a:solidFill>
                  <a:schemeClr val="accent1">
                    <a:lumMod val="75000"/>
                  </a:schemeClr>
                </a:solidFill>
                <a:latin typeface="Times New Roman" panose="02020603050405020304" pitchFamily="18" charset="0"/>
                <a:cs typeface="Calibri" panose="020F0502020204030204" charset="0"/>
              </a:rPr>
              <a:t>lấy</a:t>
            </a:r>
            <a:r>
              <a:rPr lang="en-US" sz="2800" b="1">
                <a:solidFill>
                  <a:schemeClr val="accent1">
                    <a:lumMod val="75000"/>
                  </a:schemeClr>
                </a:solidFill>
                <a:latin typeface="Times New Roman" panose="02020603050405020304" pitchFamily="18" charset="0"/>
                <a:cs typeface="Calibri" panose="020F0502020204030204" charset="0"/>
              </a:rPr>
              <a:t> </a:t>
            </a:r>
            <a:r>
              <a:rPr lang="en-US" sz="2800" b="1" err="1">
                <a:solidFill>
                  <a:schemeClr val="accent1">
                    <a:lumMod val="75000"/>
                  </a:schemeClr>
                </a:solidFill>
                <a:latin typeface="Times New Roman" panose="02020603050405020304" pitchFamily="18" charset="0"/>
                <a:cs typeface="Calibri" panose="020F0502020204030204" charset="0"/>
              </a:rPr>
              <a:t>tư</a:t>
            </a:r>
            <a:r>
              <a:rPr lang="en-US" sz="2800" b="1">
                <a:solidFill>
                  <a:schemeClr val="accent1">
                    <a:lumMod val="75000"/>
                  </a:schemeClr>
                </a:solidFill>
                <a:latin typeface="Times New Roman" panose="02020603050405020304" pitchFamily="18" charset="0"/>
                <a:cs typeface="Calibri" panose="020F0502020204030204" charset="0"/>
              </a:rPr>
              <a:t> </a:t>
            </a:r>
            <a:r>
              <a:rPr lang="en-US" sz="2800" b="1" err="1">
                <a:solidFill>
                  <a:schemeClr val="accent1">
                    <a:lumMod val="75000"/>
                  </a:schemeClr>
                </a:solidFill>
                <a:latin typeface="Times New Roman" panose="02020603050405020304" pitchFamily="18" charset="0"/>
                <a:cs typeface="Calibri" panose="020F0502020204030204" charset="0"/>
              </a:rPr>
              <a:t>liệu</a:t>
            </a:r>
            <a:r>
              <a:rPr lang="en-US" sz="2800" b="1">
                <a:solidFill>
                  <a:schemeClr val="accent1">
                    <a:lumMod val="75000"/>
                  </a:schemeClr>
                </a:solidFill>
                <a:latin typeface="Times New Roman" panose="02020603050405020304" pitchFamily="18" charset="0"/>
                <a:cs typeface="Calibri" panose="020F0502020204030204" charset="0"/>
              </a:rPr>
              <a:t> </a:t>
            </a:r>
            <a:r>
              <a:rPr lang="en-US" sz="2800" b="1" err="1">
                <a:solidFill>
                  <a:schemeClr val="accent1">
                    <a:lumMod val="75000"/>
                  </a:schemeClr>
                </a:solidFill>
                <a:latin typeface="Times New Roman" panose="02020603050405020304" pitchFamily="18" charset="0"/>
                <a:cs typeface="Calibri" panose="020F0502020204030204" charset="0"/>
              </a:rPr>
              <a:t>sau</a:t>
            </a:r>
            <a:r>
              <a:rPr lang="en-US" sz="2800" b="1">
                <a:solidFill>
                  <a:schemeClr val="accent1">
                    <a:lumMod val="75000"/>
                  </a:schemeClr>
                </a:solidFill>
                <a:latin typeface="Times New Roman" panose="02020603050405020304" pitchFamily="18" charset="0"/>
                <a:cs typeface="Calibri" panose="020F0502020204030204" charset="0"/>
              </a:rPr>
              <a:t> </a:t>
            </a:r>
            <a:r>
              <a:rPr lang="en-US" sz="2800" b="1" err="1">
                <a:solidFill>
                  <a:schemeClr val="accent1">
                    <a:lumMod val="75000"/>
                  </a:schemeClr>
                </a:solidFill>
                <a:latin typeface="Times New Roman" panose="02020603050405020304" pitchFamily="18" charset="0"/>
                <a:cs typeface="Calibri" panose="020F0502020204030204" charset="0"/>
              </a:rPr>
              <a:t>bài</a:t>
            </a:r>
            <a:r>
              <a:rPr lang="en-US" sz="2800" b="1">
                <a:solidFill>
                  <a:schemeClr val="accent1">
                    <a:lumMod val="75000"/>
                  </a:schemeClr>
                </a:solidFill>
                <a:latin typeface="Times New Roman" panose="02020603050405020304" pitchFamily="18" charset="0"/>
                <a:cs typeface="Calibri" panose="020F0502020204030204" charset="0"/>
              </a:rPr>
              <a:t> </a:t>
            </a:r>
            <a:r>
              <a:rPr lang="en-US" sz="2800" b="1" err="1">
                <a:solidFill>
                  <a:schemeClr val="accent1">
                    <a:lumMod val="75000"/>
                  </a:schemeClr>
                </a:solidFill>
                <a:latin typeface="Times New Roman" panose="02020603050405020304" pitchFamily="18" charset="0"/>
                <a:cs typeface="Calibri" panose="020F0502020204030204" charset="0"/>
              </a:rPr>
              <a:t>học</a:t>
            </a:r>
            <a:r>
              <a:rPr lang="en-US" sz="2800" b="1">
                <a:solidFill>
                  <a:schemeClr val="accent1">
                    <a:lumMod val="75000"/>
                  </a:schemeClr>
                </a:solidFill>
                <a:latin typeface="Times New Roman" panose="02020603050405020304" pitchFamily="18" charset="0"/>
                <a:cs typeface="Calibri" panose="020F0502020204030204" charset="0"/>
              </a:rPr>
              <a:t> </a:t>
            </a:r>
            <a:r>
              <a:rPr lang="en-US" sz="2800" b="1" err="1">
                <a:solidFill>
                  <a:schemeClr val="accent1">
                    <a:lumMod val="75000"/>
                  </a:schemeClr>
                </a:solidFill>
                <a:latin typeface="Times New Roman" panose="02020603050405020304" pitchFamily="18" charset="0"/>
                <a:cs typeface="Calibri" panose="020F0502020204030204" charset="0"/>
              </a:rPr>
              <a:t>phục</a:t>
            </a:r>
            <a:r>
              <a:rPr lang="en-US" sz="2800" b="1">
                <a:solidFill>
                  <a:schemeClr val="accent1">
                    <a:lumMod val="75000"/>
                  </a:schemeClr>
                </a:solidFill>
                <a:latin typeface="Times New Roman" panose="02020603050405020304" pitchFamily="18" charset="0"/>
                <a:cs typeface="Calibri" panose="020F0502020204030204" charset="0"/>
              </a:rPr>
              <a:t> </a:t>
            </a:r>
            <a:r>
              <a:rPr lang="en-US" sz="2800" b="1" err="1">
                <a:solidFill>
                  <a:schemeClr val="accent1">
                    <a:lumMod val="75000"/>
                  </a:schemeClr>
                </a:solidFill>
                <a:latin typeface="Times New Roman" panose="02020603050405020304" pitchFamily="18" charset="0"/>
                <a:cs typeface="Calibri" panose="020F0502020204030204" charset="0"/>
              </a:rPr>
              <a:t>vụ</a:t>
            </a:r>
            <a:r>
              <a:rPr lang="en-US" sz="2800" b="1">
                <a:solidFill>
                  <a:schemeClr val="accent1">
                    <a:lumMod val="75000"/>
                  </a:schemeClr>
                </a:solidFill>
                <a:latin typeface="Times New Roman" panose="02020603050405020304" pitchFamily="18" charset="0"/>
                <a:cs typeface="Calibri" panose="020F0502020204030204" charset="0"/>
              </a:rPr>
              <a:t> </a:t>
            </a:r>
            <a:r>
              <a:rPr lang="en-US" sz="2800" b="1" err="1">
                <a:solidFill>
                  <a:schemeClr val="accent1">
                    <a:lumMod val="75000"/>
                  </a:schemeClr>
                </a:solidFill>
                <a:latin typeface="Times New Roman" panose="02020603050405020304" pitchFamily="18" charset="0"/>
                <a:cs typeface="Calibri" panose="020F0502020204030204" charset="0"/>
              </a:rPr>
              <a:t>thảo</a:t>
            </a:r>
            <a:r>
              <a:rPr lang="en-US" sz="2800" b="1">
                <a:solidFill>
                  <a:schemeClr val="accent1">
                    <a:lumMod val="75000"/>
                  </a:schemeClr>
                </a:solidFill>
                <a:latin typeface="Times New Roman" panose="02020603050405020304" pitchFamily="18" charset="0"/>
                <a:cs typeface="Calibri" panose="020F0502020204030204" charset="0"/>
              </a:rPr>
              <a:t> </a:t>
            </a:r>
            <a:r>
              <a:rPr lang="en-US" sz="2800" b="1" err="1">
                <a:solidFill>
                  <a:schemeClr val="accent1">
                    <a:lumMod val="75000"/>
                  </a:schemeClr>
                </a:solidFill>
                <a:latin typeface="Times New Roman" panose="02020603050405020304" pitchFamily="18" charset="0"/>
                <a:cs typeface="Calibri" panose="020F0502020204030204" charset="0"/>
              </a:rPr>
              <a:t>luận</a:t>
            </a:r>
            <a:r>
              <a:rPr lang="en-US" sz="2800" b="1">
                <a:solidFill>
                  <a:schemeClr val="accent1">
                    <a:lumMod val="75000"/>
                  </a:schemeClr>
                </a:solidFill>
                <a:latin typeface="Times New Roman" panose="02020603050405020304" pitchFamily="18" charset="0"/>
                <a:cs typeface="Calibri" panose="020F0502020204030204" charset="0"/>
              </a:rPr>
              <a:t>.</a:t>
            </a:r>
          </a:p>
        </p:txBody>
      </p:sp>
    </p:spTree>
    <p:extLst>
      <p:ext uri="{BB962C8B-B14F-4D97-AF65-F5344CB8AC3E}">
        <p14:creationId xmlns:p14="http://schemas.microsoft.com/office/powerpoint/2010/main" val="3398734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additive="base">
                                        <p:cTn id="18" dur="500" fill="hold"/>
                                        <p:tgtEl>
                                          <p:spTgt spid="7"/>
                                        </p:tgtEl>
                                        <p:attrNameLst>
                                          <p:attrName>ppt_x</p:attrName>
                                        </p:attrNameLst>
                                      </p:cBhvr>
                                      <p:tavLst>
                                        <p:tav tm="0">
                                          <p:val>
                                            <p:strVal val="#ppt_x"/>
                                          </p:val>
                                        </p:tav>
                                        <p:tav tm="100000">
                                          <p:val>
                                            <p:strVal val="#ppt_x"/>
                                          </p:val>
                                        </p:tav>
                                      </p:tavLst>
                                    </p:anim>
                                    <p:anim calcmode="lin" valueType="num">
                                      <p:cBhvr additive="base">
                                        <p:cTn id="19"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additive="base">
                                        <p:cTn id="24" dur="500" fill="hold"/>
                                        <p:tgtEl>
                                          <p:spTgt spid="8"/>
                                        </p:tgtEl>
                                        <p:attrNameLst>
                                          <p:attrName>ppt_x</p:attrName>
                                        </p:attrNameLst>
                                      </p:cBhvr>
                                      <p:tavLst>
                                        <p:tav tm="0">
                                          <p:val>
                                            <p:strVal val="#ppt_x"/>
                                          </p:val>
                                        </p:tav>
                                        <p:tav tm="100000">
                                          <p:val>
                                            <p:strVal val="#ppt_x"/>
                                          </p:val>
                                        </p:tav>
                                      </p:tavLst>
                                    </p:anim>
                                    <p:anim calcmode="lin" valueType="num">
                                      <p:cBhvr additive="base">
                                        <p:cTn id="25"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 calcmode="lin" valueType="num">
                                      <p:cBhvr additive="base">
                                        <p:cTn id="30" dur="500" fill="hold"/>
                                        <p:tgtEl>
                                          <p:spTgt spid="9"/>
                                        </p:tgtEl>
                                        <p:attrNameLst>
                                          <p:attrName>ppt_x</p:attrName>
                                        </p:attrNameLst>
                                      </p:cBhvr>
                                      <p:tavLst>
                                        <p:tav tm="0">
                                          <p:val>
                                            <p:strVal val="#ppt_x"/>
                                          </p:val>
                                        </p:tav>
                                        <p:tav tm="100000">
                                          <p:val>
                                            <p:strVal val="#ppt_x"/>
                                          </p:val>
                                        </p:tav>
                                      </p:tavLst>
                                    </p:anim>
                                    <p:anim calcmode="lin" valueType="num">
                                      <p:cBhvr additive="base">
                                        <p:cTn id="31" dur="500" fill="hold"/>
                                        <p:tgtEl>
                                          <p:spTgt spid="9"/>
                                        </p:tgtEl>
                                        <p:attrNameLst>
                                          <p:attrName>ppt_y</p:attrName>
                                        </p:attrNameLst>
                                      </p:cBhvr>
                                      <p:tavLst>
                                        <p:tav tm="0">
                                          <p:val>
                                            <p:strVal val="1+#ppt_h/2"/>
                                          </p:val>
                                        </p:tav>
                                        <p:tav tm="100000">
                                          <p:val>
                                            <p:strVal val="#ppt_y"/>
                                          </p:val>
                                        </p:tav>
                                      </p:tavLst>
                                    </p:anim>
                                  </p:childTnLst>
                                </p:cTn>
                              </p:par>
                            </p:childTnLst>
                          </p:cTn>
                        </p:par>
                        <p:par>
                          <p:cTn id="32" fill="hold">
                            <p:stCondLst>
                              <p:cond delay="500"/>
                            </p:stCondLst>
                            <p:childTnLst>
                              <p:par>
                                <p:cTn id="33" presetID="6" presetClass="entr" presetSubtype="16" fill="hold" nodeType="afterEffect">
                                  <p:stCondLst>
                                    <p:cond delay="0"/>
                                  </p:stCondLst>
                                  <p:childTnLst>
                                    <p:set>
                                      <p:cBhvr>
                                        <p:cTn id="34" dur="1" fill="hold">
                                          <p:stCondLst>
                                            <p:cond delay="0"/>
                                          </p:stCondLst>
                                        </p:cTn>
                                        <p:tgtEl>
                                          <p:spTgt spid="10">
                                            <p:txEl>
                                              <p:pRg st="0" end="0"/>
                                            </p:txEl>
                                          </p:spTgt>
                                        </p:tgtEl>
                                        <p:attrNameLst>
                                          <p:attrName>style.visibility</p:attrName>
                                        </p:attrNameLst>
                                      </p:cBhvr>
                                      <p:to>
                                        <p:strVal val="visible"/>
                                      </p:to>
                                    </p:set>
                                    <p:animEffect transition="in" filter="circle(in)">
                                      <p:cBhvr>
                                        <p:cTn id="35" dur="20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a:xfrm>
            <a:off x="1438275" y="3602038"/>
            <a:ext cx="9144000" cy="1655762"/>
          </a:xfrm>
        </p:spPr>
        <p:txBody>
          <a:bodyPr/>
          <a:lstStyle/>
          <a:p>
            <a:endParaRPr lang="en-US"/>
          </a:p>
        </p:txBody>
      </p:sp>
      <p:pic>
        <p:nvPicPr>
          <p:cNvPr id="5" name="Picture 4" descr="images (1)"/>
          <p:cNvPicPr>
            <a:picLocks noChangeAspect="1"/>
          </p:cNvPicPr>
          <p:nvPr/>
        </p:nvPicPr>
        <p:blipFill>
          <a:blip r:embed="rId2"/>
          <a:stretch>
            <a:fillRect/>
          </a:stretch>
        </p:blipFill>
        <p:spPr>
          <a:xfrm>
            <a:off x="-118745" y="16"/>
            <a:ext cx="12192000" cy="6857365"/>
          </a:xfrm>
          <a:prstGeom prst="rect">
            <a:avLst/>
          </a:prstGeom>
        </p:spPr>
      </p:pic>
      <p:sp>
        <p:nvSpPr>
          <p:cNvPr id="18435" name="Subtitle 2"/>
          <p:cNvSpPr>
            <a:spLocks noGrp="1"/>
          </p:cNvSpPr>
          <p:nvPr/>
        </p:nvSpPr>
        <p:spPr>
          <a:xfrm>
            <a:off x="1766888" y="341950"/>
            <a:ext cx="8915400" cy="1125537"/>
          </a:xfrm>
          <a:prstGeom prst="rect">
            <a:avLst/>
          </a:prstGeom>
          <a:noFill/>
          <a:ln w="9525">
            <a:noFill/>
          </a:ln>
        </p:spPr>
        <p:txBody>
          <a:bodyPr vert="horz" wrap="square" lIns="91440" tIns="45720" rIns="91440" bIns="45720" anchor="t"/>
          <a:lstStyle>
            <a:lvl1pPr marL="0" indent="0" algn="l" defTabSz="457200" rtl="0" eaLnBrk="0" fontAlgn="base" hangingPunct="0">
              <a:spcBef>
                <a:spcPts val="1000"/>
              </a:spcBef>
              <a:spcAft>
                <a:spcPct val="0"/>
              </a:spcAft>
              <a:buClr>
                <a:schemeClr val="accent1"/>
              </a:buClr>
              <a:buFont typeface="Wingdings 3" panose="05040102010807070707" pitchFamily="18" charset="2"/>
              <a:buNone/>
              <a:defRPr sz="3200" kern="1200">
                <a:solidFill>
                  <a:schemeClr val="tx1">
                    <a:lumMod val="65000"/>
                    <a:lumOff val="35000"/>
                  </a:schemeClr>
                </a:solidFill>
                <a:latin typeface="+mn-lt"/>
                <a:ea typeface="+mn-ea"/>
                <a:cs typeface="+mn-cs"/>
              </a:defRPr>
            </a:lvl1pPr>
            <a:lvl2pPr marL="457200" indent="0" algn="ctr" defTabSz="457200" rtl="0" eaLnBrk="0" fontAlgn="base" hangingPunct="0">
              <a:spcBef>
                <a:spcPts val="1000"/>
              </a:spcBef>
              <a:spcAft>
                <a:spcPct val="0"/>
              </a:spcAft>
              <a:buClr>
                <a:schemeClr val="accent1"/>
              </a:buClr>
              <a:buFont typeface="Wingdings 3" panose="05040102010807070707" pitchFamily="18" charset="2"/>
              <a:buNone/>
              <a:defRPr sz="1600" kern="1200">
                <a:solidFill>
                  <a:schemeClr val="tx1">
                    <a:tint val="75000"/>
                  </a:schemeClr>
                </a:solidFill>
                <a:latin typeface="+mn-lt"/>
                <a:ea typeface="+mn-ea"/>
                <a:cs typeface="+mn-cs"/>
              </a:defRPr>
            </a:lvl2pPr>
            <a:lvl3pPr marL="914400" indent="0" algn="ctr" defTabSz="457200" rtl="0" eaLnBrk="0" fontAlgn="base" hangingPunct="0">
              <a:spcBef>
                <a:spcPts val="1000"/>
              </a:spcBef>
              <a:spcAft>
                <a:spcPct val="0"/>
              </a:spcAft>
              <a:buClr>
                <a:schemeClr val="accent1"/>
              </a:buClr>
              <a:buFont typeface="Wingdings 3" panose="05040102010807070707" pitchFamily="18" charset="2"/>
              <a:buNone/>
              <a:defRPr sz="1400" kern="1200">
                <a:solidFill>
                  <a:schemeClr val="tx1">
                    <a:tint val="75000"/>
                  </a:schemeClr>
                </a:solidFill>
                <a:latin typeface="+mn-lt"/>
                <a:ea typeface="+mn-ea"/>
                <a:cs typeface="+mn-cs"/>
              </a:defRPr>
            </a:lvl3pPr>
            <a:lvl4pPr marL="1371600" indent="0" algn="ctr" defTabSz="457200" rtl="0" eaLnBrk="0" fontAlgn="base" hangingPunct="0">
              <a:spcBef>
                <a:spcPts val="1000"/>
              </a:spcBef>
              <a:spcAft>
                <a:spcPct val="0"/>
              </a:spcAft>
              <a:buClr>
                <a:schemeClr val="accent1"/>
              </a:buClr>
              <a:buFont typeface="Wingdings 3" panose="05040102010807070707" pitchFamily="18" charset="2"/>
              <a:buNone/>
              <a:defRPr sz="1200" kern="1200">
                <a:solidFill>
                  <a:schemeClr val="tx1">
                    <a:tint val="75000"/>
                  </a:schemeClr>
                </a:solidFill>
                <a:latin typeface="+mn-lt"/>
                <a:ea typeface="+mn-ea"/>
                <a:cs typeface="+mn-cs"/>
              </a:defRPr>
            </a:lvl4pPr>
            <a:lvl5pPr marL="1828800" indent="0" algn="ctr" defTabSz="457200" rtl="0" eaLnBrk="0" fontAlgn="base" hangingPunct="0">
              <a:spcBef>
                <a:spcPts val="1000"/>
              </a:spcBef>
              <a:spcAft>
                <a:spcPct val="0"/>
              </a:spcAft>
              <a:buClr>
                <a:schemeClr val="accent1"/>
              </a:buClr>
              <a:buFont typeface="Wingdings 3" panose="05040102010807070707" pitchFamily="18"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panose="05040102010807070707" pitchFamily="18"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panose="05040102010807070707" pitchFamily="18"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panose="05040102010807070707" pitchFamily="18"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panose="05040102010807070707" pitchFamily="18" charset="2"/>
              <a:buNone/>
              <a:defRPr sz="1200" kern="1200">
                <a:solidFill>
                  <a:schemeClr val="tx1">
                    <a:tint val="75000"/>
                  </a:schemeClr>
                </a:solidFill>
                <a:latin typeface="+mn-lt"/>
                <a:ea typeface="+mn-ea"/>
                <a:cs typeface="+mn-cs"/>
              </a:defRPr>
            </a:lvl9pPr>
          </a:lstStyle>
          <a:p>
            <a:pPr algn="ctr" defTabSz="457200" eaLnBrk="1" hangingPunct="1">
              <a:buSzTx/>
            </a:pPr>
            <a:r>
              <a:rPr lang="en-US" altLang="en-US" sz="2400" b="1" kern="1200" dirty="0">
                <a:solidFill>
                  <a:srgbClr val="002060"/>
                </a:solidFill>
                <a:latin typeface="Times New Roman" panose="02020603050405020304" pitchFamily="18" charset="0"/>
                <a:ea typeface="+mn-ea"/>
                <a:cs typeface="Times New Roman" panose="02020603050405020304" pitchFamily="18" charset="0"/>
              </a:rPr>
              <a:t>PHÒNG GIÁO DỤC VÀ ĐÀO TẠO QUẬN GÒ </a:t>
            </a:r>
            <a:r>
              <a:rPr lang="en-US" altLang="en-US" sz="2400" b="1" kern="1200" dirty="0" smtClean="0">
                <a:solidFill>
                  <a:srgbClr val="002060"/>
                </a:solidFill>
                <a:latin typeface="Times New Roman" panose="02020603050405020304" pitchFamily="18" charset="0"/>
                <a:ea typeface="+mn-ea"/>
                <a:cs typeface="Times New Roman" panose="02020603050405020304" pitchFamily="18" charset="0"/>
              </a:rPr>
              <a:t>VẤP</a:t>
            </a:r>
          </a:p>
          <a:p>
            <a:pPr algn="ctr" defTabSz="457200" eaLnBrk="1" hangingPunct="1">
              <a:buSzTx/>
            </a:pPr>
            <a:r>
              <a:rPr lang="en-US" altLang="en-US" sz="2400" b="1" dirty="0" smtClean="0">
                <a:solidFill>
                  <a:srgbClr val="002060"/>
                </a:solidFill>
                <a:latin typeface="Times New Roman" panose="02020603050405020304" pitchFamily="18" charset="0"/>
                <a:cs typeface="Times New Roman" panose="02020603050405020304" pitchFamily="18" charset="0"/>
              </a:rPr>
              <a:t>TRƯỜNG TIỂU HỌC KIM ĐỒNG</a:t>
            </a:r>
            <a:endParaRPr lang="en-US" altLang="en-US" sz="2400" b="1" kern="1200" dirty="0">
              <a:solidFill>
                <a:srgbClr val="002060"/>
              </a:solidFill>
              <a:latin typeface="Times New Roman" panose="02020603050405020304" pitchFamily="18" charset="0"/>
              <a:ea typeface="+mn-ea"/>
              <a:cs typeface="Times New Roman" panose="02020603050405020304" pitchFamily="18" charset="0"/>
            </a:endParaRPr>
          </a:p>
        </p:txBody>
      </p:sp>
      <p:sp>
        <p:nvSpPr>
          <p:cNvPr id="18437" name="TextBox 2"/>
          <p:cNvSpPr txBox="1"/>
          <p:nvPr/>
        </p:nvSpPr>
        <p:spPr>
          <a:xfrm>
            <a:off x="3499644" y="1936960"/>
            <a:ext cx="5449888" cy="769441"/>
          </a:xfrm>
          <a:prstGeom prst="rect">
            <a:avLst/>
          </a:prstGeom>
          <a:noFill/>
          <a:ln w="9525">
            <a:noFill/>
          </a:ln>
        </p:spPr>
        <p:txBody>
          <a:bodyPr>
            <a:spAutoFit/>
          </a:bodyPr>
          <a:lstStyle/>
          <a:p>
            <a:pPr algn="ctr"/>
            <a:r>
              <a:rPr lang="en-US" altLang="en-US" sz="4400" b="1" dirty="0" smtClean="0">
                <a:ln/>
                <a:solidFill>
                  <a:srgbClr val="0070C0"/>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PHẦN 1: TẬP HUẤN</a:t>
            </a:r>
            <a:endParaRPr lang="en-US" altLang="en-US" sz="4400" b="1" dirty="0">
              <a:ln/>
              <a:solidFill>
                <a:srgbClr val="0070C0"/>
              </a:solidFill>
              <a:effectLst>
                <a:outerShdw blurRad="38100" dist="25400" dir="5400000" algn="ctr" rotWithShape="0">
                  <a:srgbClr val="6E747A">
                    <a:alpha val="43000"/>
                  </a:srgbClr>
                </a:outerShdw>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Title 1"/>
          <p:cNvSpPr>
            <a:spLocks noGrp="1"/>
          </p:cNvSpPr>
          <p:nvPr/>
        </p:nvSpPr>
        <p:spPr>
          <a:xfrm>
            <a:off x="538164" y="2625069"/>
            <a:ext cx="11372851" cy="1874203"/>
          </a:xfrm>
          <a:prstGeom prst="rect">
            <a:avLst/>
          </a:prstGeom>
          <a:noFill/>
          <a:ln w="9525">
            <a:noFill/>
          </a:ln>
        </p:spPr>
        <p:txBody>
          <a:bodyPr vert="horz" wrap="square" lIns="91440" tIns="45720" rIns="91440" bIns="45720" numCol="1" rtlCol="0" anchor="b" anchorCtr="0" compatLnSpc="1">
            <a:normAutofit fontScale="25000" lnSpcReduction="20000"/>
          </a:bodyPr>
          <a:lstStyle>
            <a:lvl1pPr algn="l" defTabSz="457200" rtl="0" eaLnBrk="0" fontAlgn="base" hangingPunct="0">
              <a:spcBef>
                <a:spcPct val="0"/>
              </a:spcBef>
              <a:spcAft>
                <a:spcPct val="0"/>
              </a:spcAft>
              <a:defRPr sz="5400" kern="1200">
                <a:solidFill>
                  <a:srgbClr val="262626"/>
                </a:solidFill>
                <a:latin typeface="+mj-lt"/>
                <a:ea typeface="+mj-ea"/>
                <a:cs typeface="+mj-cs"/>
              </a:defRPr>
            </a:lvl1pPr>
            <a:lvl2pPr algn="l" defTabSz="457200" rtl="0" eaLnBrk="0" fontAlgn="base" hangingPunct="0">
              <a:spcBef>
                <a:spcPct val="0"/>
              </a:spcBef>
              <a:spcAft>
                <a:spcPct val="0"/>
              </a:spcAft>
              <a:defRPr sz="3600">
                <a:solidFill>
                  <a:srgbClr val="262626"/>
                </a:solidFill>
                <a:latin typeface="Century Gothic" panose="020B0502020202020204" pitchFamily="34" charset="0"/>
              </a:defRPr>
            </a:lvl2pPr>
            <a:lvl3pPr algn="l" defTabSz="457200" rtl="0" eaLnBrk="0" fontAlgn="base" hangingPunct="0">
              <a:spcBef>
                <a:spcPct val="0"/>
              </a:spcBef>
              <a:spcAft>
                <a:spcPct val="0"/>
              </a:spcAft>
              <a:defRPr sz="3600">
                <a:solidFill>
                  <a:srgbClr val="262626"/>
                </a:solidFill>
                <a:latin typeface="Century Gothic" panose="020B0502020202020204" pitchFamily="34" charset="0"/>
              </a:defRPr>
            </a:lvl3pPr>
            <a:lvl4pPr algn="l" defTabSz="457200" rtl="0" eaLnBrk="0" fontAlgn="base" hangingPunct="0">
              <a:spcBef>
                <a:spcPct val="0"/>
              </a:spcBef>
              <a:spcAft>
                <a:spcPct val="0"/>
              </a:spcAft>
              <a:defRPr sz="3600">
                <a:solidFill>
                  <a:srgbClr val="262626"/>
                </a:solidFill>
                <a:latin typeface="Century Gothic" panose="020B0502020202020204" pitchFamily="34" charset="0"/>
              </a:defRPr>
            </a:lvl4pPr>
            <a:lvl5pPr algn="l" defTabSz="457200" rtl="0" eaLnBrk="0" fontAlgn="base" hangingPunct="0">
              <a:spcBef>
                <a:spcPct val="0"/>
              </a:spcBef>
              <a:spcAft>
                <a:spcPct val="0"/>
              </a:spcAft>
              <a:defRPr sz="3600">
                <a:solidFill>
                  <a:srgbClr val="262626"/>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defTabSz="457200" eaLnBrk="1" hangingPunct="1">
              <a:buClrTx/>
              <a:buSzTx/>
              <a:buFontTx/>
              <a:buNone/>
            </a:pPr>
            <a:r>
              <a:rPr sz="3200" b="1" kern="1200" dirty="0">
                <a:solidFill>
                  <a:srgbClr val="002060"/>
                </a:solidFill>
                <a:latin typeface="Times New Roman" panose="02020603050405020304" pitchFamily="18" charset="0"/>
                <a:ea typeface="+mj-ea"/>
                <a:cs typeface="Times New Roman" panose="02020603050405020304" pitchFamily="18" charset="0"/>
              </a:rPr>
              <a:t/>
            </a:r>
            <a:br>
              <a:rPr sz="3200" b="1" kern="1200" dirty="0">
                <a:solidFill>
                  <a:srgbClr val="002060"/>
                </a:solidFill>
                <a:latin typeface="Times New Roman" panose="02020603050405020304" pitchFamily="18" charset="0"/>
                <a:ea typeface="+mj-ea"/>
                <a:cs typeface="Times New Roman" panose="02020603050405020304" pitchFamily="18" charset="0"/>
              </a:rPr>
            </a:br>
            <a:r>
              <a:rPr sz="3200" b="1" kern="1200" dirty="0">
                <a:latin typeface="Times New Roman" panose="02020603050405020304" pitchFamily="18" charset="0"/>
                <a:ea typeface="+mj-ea"/>
                <a:cs typeface="Times New Roman" panose="02020603050405020304" pitchFamily="18" charset="0"/>
              </a:rPr>
              <a:t/>
            </a:r>
            <a:br>
              <a:rPr sz="3200" b="1" kern="1200" dirty="0">
                <a:latin typeface="Times New Roman" panose="02020603050405020304" pitchFamily="18" charset="0"/>
                <a:ea typeface="+mj-ea"/>
                <a:cs typeface="Times New Roman" panose="02020603050405020304" pitchFamily="18" charset="0"/>
              </a:rPr>
            </a:br>
            <a:r>
              <a:rPr lang="vi-VN" sz="14400" b="1" kern="1200" dirty="0">
                <a:solidFill>
                  <a:srgbClr val="FF0000"/>
                </a:solidFill>
                <a:latin typeface="Times New Roman" panose="02020603050405020304" pitchFamily="18" charset="0"/>
                <a:ea typeface="+mj-ea"/>
                <a:cs typeface="Times New Roman" panose="02020603050405020304" pitchFamily="18" charset="0"/>
              </a:rPr>
              <a:t>PHƯƠNG PHÁP</a:t>
            </a:r>
            <a:r>
              <a:rPr lang="en-US" sz="14400" b="1" kern="1200" dirty="0">
                <a:solidFill>
                  <a:srgbClr val="FF0000"/>
                </a:solidFill>
                <a:latin typeface="Times New Roman" panose="02020603050405020304" pitchFamily="18" charset="0"/>
                <a:ea typeface="+mj-ea"/>
                <a:cs typeface="Times New Roman" panose="02020603050405020304" pitchFamily="18" charset="0"/>
              </a:rPr>
              <a:t> B</a:t>
            </a:r>
            <a:r>
              <a:rPr lang="vi-VN" altLang="en-US" sz="14400" b="1" kern="1200" dirty="0">
                <a:solidFill>
                  <a:srgbClr val="FF0000"/>
                </a:solidFill>
                <a:latin typeface="Times New Roman" panose="02020603050405020304" pitchFamily="18" charset="0"/>
                <a:ea typeface="+mj-ea"/>
                <a:cs typeface="Times New Roman" panose="02020603050405020304" pitchFamily="18" charset="0"/>
              </a:rPr>
              <a:t>ÀN TAY NẶN BỘT</a:t>
            </a:r>
          </a:p>
          <a:p>
            <a:pPr algn="ctr" defTabSz="457200" eaLnBrk="1" hangingPunct="1">
              <a:buClrTx/>
              <a:buSzTx/>
              <a:buFontTx/>
              <a:buNone/>
            </a:pPr>
            <a:r>
              <a:rPr lang="vi-VN" altLang="en-US" sz="14400" b="1" kern="1200" dirty="0">
                <a:solidFill>
                  <a:srgbClr val="FF0000"/>
                </a:solidFill>
                <a:latin typeface="Times New Roman" panose="02020603050405020304" pitchFamily="18" charset="0"/>
                <a:ea typeface="+mj-ea"/>
                <a:cs typeface="Times New Roman" panose="02020603050405020304" pitchFamily="18" charset="0"/>
              </a:rPr>
              <a:t>&amp;</a:t>
            </a:r>
          </a:p>
          <a:p>
            <a:pPr algn="ctr" defTabSz="457200" eaLnBrk="1" hangingPunct="1">
              <a:buClrTx/>
              <a:buSzTx/>
              <a:buFontTx/>
              <a:buNone/>
            </a:pPr>
            <a:r>
              <a:rPr lang="vi-VN" altLang="en-US" sz="14400" b="1" kern="1200" dirty="0">
                <a:solidFill>
                  <a:srgbClr val="FF0000"/>
                </a:solidFill>
                <a:latin typeface="Times New Roman" panose="02020603050405020304" pitchFamily="18" charset="0"/>
                <a:ea typeface="+mj-ea"/>
                <a:cs typeface="Times New Roman" panose="02020603050405020304" pitchFamily="18" charset="0"/>
              </a:rPr>
              <a:t>SHCM THEO HƯỚNG NGHIÊN CỨU BÀI HỌC</a:t>
            </a:r>
          </a:p>
        </p:txBody>
      </p:sp>
      <p:sp>
        <p:nvSpPr>
          <p:cNvPr id="18438" name="TextBox 2"/>
          <p:cNvSpPr txBox="1"/>
          <p:nvPr/>
        </p:nvSpPr>
        <p:spPr>
          <a:xfrm>
            <a:off x="4248641" y="4640141"/>
            <a:ext cx="6340475" cy="584200"/>
          </a:xfrm>
          <a:prstGeom prst="rect">
            <a:avLst/>
          </a:prstGeom>
          <a:noFill/>
          <a:ln w="9525">
            <a:noFill/>
          </a:ln>
        </p:spPr>
        <p:txBody>
          <a:bodyPr>
            <a:spAutoFit/>
          </a:bodyPr>
          <a:lstStyle/>
          <a:p>
            <a:r>
              <a:rPr lang="en-US" altLang="en-US" sz="3200" b="1" i="1" dirty="0" err="1" smtClean="0">
                <a:solidFill>
                  <a:srgbClr val="002060"/>
                </a:solidFill>
                <a:latin typeface="Times New Roman" panose="02020603050405020304" pitchFamily="18" charset="0"/>
                <a:cs typeface="Times New Roman" panose="02020603050405020304" pitchFamily="18" charset="0"/>
              </a:rPr>
              <a:t>Năm</a:t>
            </a:r>
            <a:r>
              <a:rPr lang="en-US" altLang="en-US" sz="3200" b="1" i="1" dirty="0" smtClean="0">
                <a:solidFill>
                  <a:srgbClr val="002060"/>
                </a:solidFill>
                <a:latin typeface="Times New Roman" panose="02020603050405020304" pitchFamily="18" charset="0"/>
                <a:cs typeface="Times New Roman" panose="02020603050405020304" pitchFamily="18" charset="0"/>
              </a:rPr>
              <a:t> </a:t>
            </a:r>
            <a:r>
              <a:rPr lang="en-US" altLang="en-US" sz="3200" b="1" i="1" dirty="0" err="1" smtClean="0">
                <a:solidFill>
                  <a:srgbClr val="002060"/>
                </a:solidFill>
                <a:latin typeface="Times New Roman" panose="02020603050405020304" pitchFamily="18" charset="0"/>
                <a:cs typeface="Times New Roman" panose="02020603050405020304" pitchFamily="18" charset="0"/>
              </a:rPr>
              <a:t>học</a:t>
            </a:r>
            <a:r>
              <a:rPr lang="en-US" altLang="en-US" sz="3200" b="1" i="1" dirty="0" smtClean="0">
                <a:solidFill>
                  <a:srgbClr val="002060"/>
                </a:solidFill>
                <a:latin typeface="Times New Roman" panose="02020603050405020304" pitchFamily="18" charset="0"/>
                <a:cs typeface="Times New Roman" panose="02020603050405020304" pitchFamily="18" charset="0"/>
              </a:rPr>
              <a:t> 2020-2021</a:t>
            </a:r>
            <a:endParaRPr lang="en-US" altLang="en-US" sz="3200" b="1" i="1" dirty="0">
              <a:solidFill>
                <a:srgbClr val="002060"/>
              </a:solidFill>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2729126" y="155222"/>
            <a:ext cx="6703287" cy="920841"/>
            <a:chOff x="1862" y="4611"/>
            <a:chExt cx="12042" cy="2054"/>
          </a:xfrm>
        </p:grpSpPr>
        <p:sp>
          <p:nvSpPr>
            <p:cNvPr id="3" name="Hình tự do: Hình 21"/>
            <p:cNvSpPr/>
            <p:nvPr/>
          </p:nvSpPr>
          <p:spPr>
            <a:xfrm>
              <a:off x="1862" y="4611"/>
              <a:ext cx="1789" cy="2054"/>
            </a:xfrm>
            <a:custGeom>
              <a:avLst/>
              <a:gdLst>
                <a:gd name="connsiteX0" fmla="*/ 349672 w 1238250"/>
                <a:gd name="connsiteY0" fmla="*/ 128931 h 981079"/>
                <a:gd name="connsiteX1" fmla="*/ 168868 w 1238250"/>
                <a:gd name="connsiteY1" fmla="*/ 490539 h 981079"/>
                <a:gd name="connsiteX2" fmla="*/ 349672 w 1238250"/>
                <a:gd name="connsiteY2" fmla="*/ 852146 h 981079"/>
                <a:gd name="connsiteX3" fmla="*/ 888577 w 1238250"/>
                <a:gd name="connsiteY3" fmla="*/ 852146 h 981079"/>
                <a:gd name="connsiteX4" fmla="*/ 1069381 w 1238250"/>
                <a:gd name="connsiteY4" fmla="*/ 490539 h 981079"/>
                <a:gd name="connsiteX5" fmla="*/ 888577 w 1238250"/>
                <a:gd name="connsiteY5" fmla="*/ 128931 h 981079"/>
                <a:gd name="connsiteX6" fmla="*/ 245270 w 1238250"/>
                <a:gd name="connsiteY6" fmla="*/ 0 h 981079"/>
                <a:gd name="connsiteX7" fmla="*/ 992980 w 1238250"/>
                <a:gd name="connsiteY7" fmla="*/ 0 h 981079"/>
                <a:gd name="connsiteX8" fmla="*/ 1238250 w 1238250"/>
                <a:gd name="connsiteY8" fmla="*/ 490540 h 981079"/>
                <a:gd name="connsiteX9" fmla="*/ 992980 w 1238250"/>
                <a:gd name="connsiteY9" fmla="*/ 981079 h 981079"/>
                <a:gd name="connsiteX10" fmla="*/ 245270 w 1238250"/>
                <a:gd name="connsiteY10" fmla="*/ 981079 h 981079"/>
                <a:gd name="connsiteX11" fmla="*/ 0 w 1238250"/>
                <a:gd name="connsiteY11" fmla="*/ 490540 h 981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38250" h="981079">
                  <a:moveTo>
                    <a:pt x="349672" y="128931"/>
                  </a:moveTo>
                  <a:lnTo>
                    <a:pt x="168868" y="490539"/>
                  </a:lnTo>
                  <a:lnTo>
                    <a:pt x="349672" y="852146"/>
                  </a:lnTo>
                  <a:lnTo>
                    <a:pt x="888577" y="852146"/>
                  </a:lnTo>
                  <a:lnTo>
                    <a:pt x="1069381" y="490539"/>
                  </a:lnTo>
                  <a:lnTo>
                    <a:pt x="888577" y="128931"/>
                  </a:lnTo>
                  <a:close/>
                  <a:moveTo>
                    <a:pt x="245270" y="0"/>
                  </a:moveTo>
                  <a:lnTo>
                    <a:pt x="992980" y="0"/>
                  </a:lnTo>
                  <a:lnTo>
                    <a:pt x="1238250" y="490540"/>
                  </a:lnTo>
                  <a:lnTo>
                    <a:pt x="992980" y="981079"/>
                  </a:lnTo>
                  <a:lnTo>
                    <a:pt x="245270" y="981079"/>
                  </a:lnTo>
                  <a:lnTo>
                    <a:pt x="0" y="490540"/>
                  </a:lnTo>
                  <a:close/>
                </a:path>
              </a:pathLst>
            </a:custGeom>
            <a:gradFill flip="none" rotWithShape="1">
              <a:gsLst>
                <a:gs pos="38000">
                  <a:srgbClr val="FBFB11">
                    <a:alpha val="60000"/>
                  </a:srgbClr>
                </a:gs>
                <a:gs pos="100000">
                  <a:srgbClr val="838309"/>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
                  <a:rot lat="0" lon="0" rev="15600000"/>
                </a:lightRig>
              </a:scene3d>
              <a:sp3d extrusionH="57150" prstMaterial="softEdge">
                <a:bevelT w="25400" h="38100"/>
              </a:sp3d>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vi-VN" altLang="en-BZ" sz="6000" b="1" i="0" u="none" strike="noStrike" kern="1200" cap="none" spc="0" normalizeH="0" baseline="0" noProof="0">
                  <a:solidFill>
                    <a:srgbClr val="FF0000"/>
                  </a:solidFill>
                  <a:effectLst/>
                  <a:uLnTx/>
                  <a:uFillTx/>
                  <a:latin typeface="Calibri" panose="020F0502020204030204"/>
                  <a:ea typeface="+mn-ea"/>
                  <a:cs typeface="+mn-cs"/>
                </a:rPr>
                <a:t>B3</a:t>
              </a:r>
            </a:p>
          </p:txBody>
        </p:sp>
        <p:sp>
          <p:nvSpPr>
            <p:cNvPr id="4" name="Rounded Rectangle 3"/>
            <p:cNvSpPr/>
            <p:nvPr/>
          </p:nvSpPr>
          <p:spPr>
            <a:xfrm>
              <a:off x="3760" y="4806"/>
              <a:ext cx="10144" cy="1663"/>
            </a:xfrm>
            <a:prstGeom prst="roundRect">
              <a:avLst/>
            </a:prstGeom>
            <a:gradFill>
              <a:gsLst>
                <a:gs pos="76000">
                  <a:srgbClr val="7B32B2">
                    <a:alpha val="7000"/>
                  </a:srgbClr>
                </a:gs>
                <a:gs pos="100000">
                  <a:srgbClr val="401A5D"/>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a:solidFill>
                    <a:srgbClr val="FF0000"/>
                  </a:solidFill>
                  <a:latin typeface="Times New Roman" panose="02020603050405020304" pitchFamily="18" charset="0"/>
                  <a:cs typeface="Times New Roman" panose="02020603050405020304" pitchFamily="18" charset="0"/>
                </a:rPr>
                <a:t>Phân tích bài học </a:t>
              </a:r>
            </a:p>
          </p:txBody>
        </p:sp>
      </p:grpSp>
      <p:sp>
        <p:nvSpPr>
          <p:cNvPr id="6" name="Rectangle 5"/>
          <p:cNvSpPr/>
          <p:nvPr/>
        </p:nvSpPr>
        <p:spPr>
          <a:xfrm>
            <a:off x="-1" y="1817646"/>
            <a:ext cx="12192001" cy="1200329"/>
          </a:xfrm>
          <a:prstGeom prst="rect">
            <a:avLst/>
          </a:prstGeom>
          <a:solidFill>
            <a:srgbClr val="FFFFCC"/>
          </a:solidFill>
        </p:spPr>
        <p:txBody>
          <a:bodyPr wrap="square">
            <a:spAutoFit/>
          </a:bodyPr>
          <a:lstStyle/>
          <a:p>
            <a:pPr lvl="0" indent="457200" algn="just"/>
            <a:r>
              <a:rPr lang="en-US" sz="2400" b="1">
                <a:solidFill>
                  <a:srgbClr val="FF0000"/>
                </a:solidFill>
                <a:latin typeface="Times New Roman" panose="02020603050405020304" pitchFamily="18" charset="0"/>
                <a:cs typeface="Calibri" panose="020F0502020204030204" charset="0"/>
              </a:rPr>
              <a:t>+ Nhận xét các hoạt động học tập của HS: </a:t>
            </a:r>
            <a:r>
              <a:rPr lang="en-US" sz="2400" b="1">
                <a:latin typeface="Times New Roman" panose="02020603050405020304" pitchFamily="18" charset="0"/>
                <a:cs typeface="Calibri" panose="020F0502020204030204" charset="0"/>
              </a:rPr>
              <a:t>Hoạt động nào hiệu quả, hoạt động nào chưa hiệu quả? Câu hỏi nào hay? Tình huống học tập nào đáng lưu ý? HS nào, nhóm nào hoạt động hiệu quả, lí do? HS nào chưa tập </a:t>
            </a:r>
            <a:r>
              <a:rPr lang="en-US" sz="2400" b="1" smtClean="0">
                <a:latin typeface="Times New Roman" panose="02020603050405020304" pitchFamily="18" charset="0"/>
                <a:cs typeface="Calibri" panose="020F0502020204030204" charset="0"/>
              </a:rPr>
              <a:t>trung </a:t>
            </a:r>
            <a:r>
              <a:rPr lang="en-US" sz="2400" b="1">
                <a:latin typeface="Times New Roman" panose="02020603050405020304" pitchFamily="18" charset="0"/>
                <a:cs typeface="Calibri" panose="020F0502020204030204" charset="0"/>
              </a:rPr>
              <a:t>chú ý vào việc học? Vì sao?...</a:t>
            </a:r>
          </a:p>
        </p:txBody>
      </p:sp>
      <p:sp>
        <p:nvSpPr>
          <p:cNvPr id="7" name="Rectangle 6"/>
          <p:cNvSpPr/>
          <p:nvPr/>
        </p:nvSpPr>
        <p:spPr>
          <a:xfrm>
            <a:off x="-1" y="3203475"/>
            <a:ext cx="12161521" cy="830997"/>
          </a:xfrm>
          <a:prstGeom prst="rect">
            <a:avLst/>
          </a:prstGeom>
          <a:solidFill>
            <a:srgbClr val="FFFFCC"/>
          </a:solidFill>
        </p:spPr>
        <p:txBody>
          <a:bodyPr wrap="square">
            <a:spAutoFit/>
          </a:bodyPr>
          <a:lstStyle/>
          <a:p>
            <a:pPr lvl="0" indent="457200" algn="just"/>
            <a:r>
              <a:rPr lang="en-US" sz="2400" b="1">
                <a:solidFill>
                  <a:schemeClr val="accent5">
                    <a:lumMod val="50000"/>
                  </a:schemeClr>
                </a:solidFill>
                <a:latin typeface="Times New Roman" panose="02020603050405020304" pitchFamily="18" charset="0"/>
                <a:cs typeface="Calibri" panose="020F0502020204030204" charset="0"/>
              </a:rPr>
              <a:t>+ Cần quan tâm đến thái độ, hành vi, suy nghĩ, sản phẩm học tập, thực tế việc học của các em HS và mối quan hệ của </a:t>
            </a:r>
            <a:r>
              <a:rPr lang="en-US" sz="2400" b="1" smtClean="0">
                <a:solidFill>
                  <a:schemeClr val="accent5">
                    <a:lumMod val="50000"/>
                  </a:schemeClr>
                </a:solidFill>
                <a:latin typeface="Times New Roman" panose="02020603050405020304" pitchFamily="18" charset="0"/>
                <a:cs typeface="Calibri" panose="020F0502020204030204" charset="0"/>
              </a:rPr>
              <a:t>HS </a:t>
            </a:r>
            <a:r>
              <a:rPr lang="en-US" sz="2400" b="1">
                <a:solidFill>
                  <a:schemeClr val="accent5">
                    <a:lumMod val="50000"/>
                  </a:schemeClr>
                </a:solidFill>
                <a:latin typeface="Times New Roman" panose="02020603050405020304" pitchFamily="18" charset="0"/>
                <a:cs typeface="Calibri" panose="020F0502020204030204" charset="0"/>
              </a:rPr>
              <a:t>với ý định tiến hành của GV.</a:t>
            </a:r>
          </a:p>
        </p:txBody>
      </p:sp>
      <p:sp>
        <p:nvSpPr>
          <p:cNvPr id="8" name="Rectangle 7"/>
          <p:cNvSpPr/>
          <p:nvPr/>
        </p:nvSpPr>
        <p:spPr>
          <a:xfrm>
            <a:off x="0" y="4219994"/>
            <a:ext cx="12161520" cy="830997"/>
          </a:xfrm>
          <a:prstGeom prst="rect">
            <a:avLst/>
          </a:prstGeom>
          <a:solidFill>
            <a:srgbClr val="FFFFCC"/>
          </a:solidFill>
        </p:spPr>
        <p:txBody>
          <a:bodyPr wrap="square">
            <a:spAutoFit/>
          </a:bodyPr>
          <a:lstStyle/>
          <a:p>
            <a:pPr lvl="0" indent="457200" algn="just"/>
            <a:r>
              <a:rPr lang="en-US" sz="2400" b="1">
                <a:solidFill>
                  <a:srgbClr val="006600"/>
                </a:solidFill>
                <a:latin typeface="Times New Roman" panose="02020603050405020304" pitchFamily="18" charset="0"/>
                <a:cs typeface="Calibri" panose="020F0502020204030204" charset="0"/>
              </a:rPr>
              <a:t>+ Thay đổi hay chỉnh sửa ở những nội dung </a:t>
            </a:r>
            <a:r>
              <a:rPr lang="en-US" sz="2400" b="1" smtClean="0">
                <a:solidFill>
                  <a:srgbClr val="006600"/>
                </a:solidFill>
                <a:latin typeface="Times New Roman" panose="02020603050405020304" pitchFamily="18" charset="0"/>
                <a:cs typeface="Calibri" panose="020F0502020204030204" charset="0"/>
              </a:rPr>
              <a:t>nào? </a:t>
            </a:r>
            <a:r>
              <a:rPr lang="en-US" sz="2400" b="1" i="1">
                <a:solidFill>
                  <a:srgbClr val="006600"/>
                </a:solidFill>
                <a:latin typeface="Times New Roman" panose="02020603050405020304" pitchFamily="18" charset="0"/>
                <a:cs typeface="Calibri" panose="020F0502020204030204" charset="0"/>
              </a:rPr>
              <a:t>(cách nêu vấn đề, câu hỏi, phương pháp, phương tiện dạy học, hình thức tổ chức lớp học, hoạt động của </a:t>
            </a:r>
            <a:r>
              <a:rPr lang="en-US" sz="2400" b="1" i="1" smtClean="0">
                <a:solidFill>
                  <a:srgbClr val="006600"/>
                </a:solidFill>
                <a:latin typeface="Times New Roman" panose="02020603050405020304" pitchFamily="18" charset="0"/>
                <a:cs typeface="Calibri" panose="020F0502020204030204" charset="0"/>
              </a:rPr>
              <a:t>HS, ...) </a:t>
            </a:r>
            <a:endParaRPr lang="en-US" sz="2400" b="1" i="1">
              <a:solidFill>
                <a:srgbClr val="006600"/>
              </a:solidFill>
              <a:latin typeface="Times New Roman" panose="02020603050405020304" pitchFamily="18" charset="0"/>
              <a:cs typeface="Calibri" panose="020F0502020204030204" charset="0"/>
            </a:endParaRPr>
          </a:p>
        </p:txBody>
      </p:sp>
      <p:sp>
        <p:nvSpPr>
          <p:cNvPr id="9" name="Rectangle 8"/>
          <p:cNvSpPr/>
          <p:nvPr/>
        </p:nvSpPr>
        <p:spPr>
          <a:xfrm>
            <a:off x="0" y="5278428"/>
            <a:ext cx="12192000" cy="461665"/>
          </a:xfrm>
          <a:prstGeom prst="rect">
            <a:avLst/>
          </a:prstGeom>
          <a:solidFill>
            <a:srgbClr val="FFFFCC"/>
          </a:solidFill>
        </p:spPr>
        <p:txBody>
          <a:bodyPr wrap="square">
            <a:spAutoFit/>
          </a:bodyPr>
          <a:lstStyle/>
          <a:p>
            <a:pPr lvl="0" indent="457200"/>
            <a:r>
              <a:rPr lang="en-US" sz="2400" b="1">
                <a:solidFill>
                  <a:srgbClr val="7030A0"/>
                </a:solidFill>
                <a:latin typeface="Times New Roman" panose="02020603050405020304" pitchFamily="18" charset="0"/>
                <a:cs typeface="Calibri" panose="020F0502020204030204" charset="0"/>
              </a:rPr>
              <a:t>+ Cách thức, nội dung </a:t>
            </a:r>
            <a:r>
              <a:rPr lang="en-US" sz="2400" b="1" smtClean="0">
                <a:solidFill>
                  <a:srgbClr val="7030A0"/>
                </a:solidFill>
                <a:latin typeface="Times New Roman" panose="02020603050405020304" pitchFamily="18" charset="0"/>
                <a:cs typeface="Calibri" panose="020F0502020204030204" charset="0"/>
              </a:rPr>
              <a:t>thay </a:t>
            </a:r>
            <a:r>
              <a:rPr lang="en-US" sz="2400" b="1">
                <a:solidFill>
                  <a:srgbClr val="7030A0"/>
                </a:solidFill>
                <a:latin typeface="Times New Roman" panose="02020603050405020304" pitchFamily="18" charset="0"/>
                <a:cs typeface="Calibri" panose="020F0502020204030204" charset="0"/>
              </a:rPr>
              <a:t>đổi</a:t>
            </a:r>
          </a:p>
        </p:txBody>
      </p:sp>
      <p:sp>
        <p:nvSpPr>
          <p:cNvPr id="10" name="Rectangle 9"/>
          <p:cNvSpPr/>
          <p:nvPr/>
        </p:nvSpPr>
        <p:spPr>
          <a:xfrm>
            <a:off x="0" y="6022153"/>
            <a:ext cx="12161520" cy="438582"/>
          </a:xfrm>
          <a:prstGeom prst="rect">
            <a:avLst/>
          </a:prstGeom>
          <a:solidFill>
            <a:srgbClr val="FFFFCC"/>
          </a:solidFill>
        </p:spPr>
        <p:txBody>
          <a:bodyPr wrap="square">
            <a:spAutoFit/>
          </a:bodyPr>
          <a:lstStyle/>
          <a:p>
            <a:pPr lvl="0" indent="457200" algn="just"/>
            <a:r>
              <a:rPr lang="en-US" sz="2250" b="1">
                <a:solidFill>
                  <a:schemeClr val="accent6">
                    <a:lumMod val="75000"/>
                  </a:schemeClr>
                </a:solidFill>
                <a:latin typeface="Times New Roman" panose="02020603050405020304" pitchFamily="18" charset="0"/>
                <a:cs typeface="Calibri" panose="020F0502020204030204" charset="0"/>
              </a:rPr>
              <a:t>+ Đánh giá mức độ thành công của tiết dạy nhưng không đánh giá GV dạy minh họa bài học.</a:t>
            </a:r>
            <a:endParaRPr lang="en-US" sz="2250" b="1">
              <a:solidFill>
                <a:schemeClr val="accent6">
                  <a:lumMod val="75000"/>
                </a:schemeClr>
              </a:solidFill>
            </a:endParaRPr>
          </a:p>
        </p:txBody>
      </p:sp>
    </p:spTree>
    <p:extLst>
      <p:ext uri="{BB962C8B-B14F-4D97-AF65-F5344CB8AC3E}">
        <p14:creationId xmlns:p14="http://schemas.microsoft.com/office/powerpoint/2010/main" val="2480087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1000"/>
                                        <p:tgtEl>
                                          <p:spTgt spid="8"/>
                                        </p:tgtEl>
                                      </p:cBhvr>
                                    </p:animEffect>
                                    <p:anim calcmode="lin" valueType="num">
                                      <p:cBhvr>
                                        <p:cTn id="29" dur="1000" fill="hold"/>
                                        <p:tgtEl>
                                          <p:spTgt spid="8"/>
                                        </p:tgtEl>
                                        <p:attrNameLst>
                                          <p:attrName>ppt_x</p:attrName>
                                        </p:attrNameLst>
                                      </p:cBhvr>
                                      <p:tavLst>
                                        <p:tav tm="0">
                                          <p:val>
                                            <p:strVal val="#ppt_x"/>
                                          </p:val>
                                        </p:tav>
                                        <p:tav tm="100000">
                                          <p:val>
                                            <p:strVal val="#ppt_x"/>
                                          </p:val>
                                        </p:tav>
                                      </p:tavLst>
                                    </p:anim>
                                    <p:anim calcmode="lin" valueType="num">
                                      <p:cBhvr>
                                        <p:cTn id="3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fade">
                                      <p:cBhvr>
                                        <p:cTn id="35" dur="1000"/>
                                        <p:tgtEl>
                                          <p:spTgt spid="9"/>
                                        </p:tgtEl>
                                      </p:cBhvr>
                                    </p:animEffect>
                                    <p:anim calcmode="lin" valueType="num">
                                      <p:cBhvr>
                                        <p:cTn id="36" dur="1000" fill="hold"/>
                                        <p:tgtEl>
                                          <p:spTgt spid="9"/>
                                        </p:tgtEl>
                                        <p:attrNameLst>
                                          <p:attrName>ppt_x</p:attrName>
                                        </p:attrNameLst>
                                      </p:cBhvr>
                                      <p:tavLst>
                                        <p:tav tm="0">
                                          <p:val>
                                            <p:strVal val="#ppt_x"/>
                                          </p:val>
                                        </p:tav>
                                        <p:tav tm="100000">
                                          <p:val>
                                            <p:strVal val="#ppt_x"/>
                                          </p:val>
                                        </p:tav>
                                      </p:tavLst>
                                    </p:anim>
                                    <p:anim calcmode="lin" valueType="num">
                                      <p:cBhvr>
                                        <p:cTn id="3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fade">
                                      <p:cBhvr>
                                        <p:cTn id="42" dur="1000"/>
                                        <p:tgtEl>
                                          <p:spTgt spid="10"/>
                                        </p:tgtEl>
                                      </p:cBhvr>
                                    </p:animEffect>
                                    <p:anim calcmode="lin" valueType="num">
                                      <p:cBhvr>
                                        <p:cTn id="43" dur="1000" fill="hold"/>
                                        <p:tgtEl>
                                          <p:spTgt spid="10"/>
                                        </p:tgtEl>
                                        <p:attrNameLst>
                                          <p:attrName>ppt_x</p:attrName>
                                        </p:attrNameLst>
                                      </p:cBhvr>
                                      <p:tavLst>
                                        <p:tav tm="0">
                                          <p:val>
                                            <p:strVal val="#ppt_x"/>
                                          </p:val>
                                        </p:tav>
                                        <p:tav tm="100000">
                                          <p:val>
                                            <p:strVal val="#ppt_x"/>
                                          </p:val>
                                        </p:tav>
                                      </p:tavLst>
                                    </p:anim>
                                    <p:anim calcmode="lin" valueType="num">
                                      <p:cBhvr>
                                        <p:cTn id="4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4" name="Group 63"/>
          <p:cNvGrpSpPr/>
          <p:nvPr/>
        </p:nvGrpSpPr>
        <p:grpSpPr>
          <a:xfrm>
            <a:off x="847728" y="240030"/>
            <a:ext cx="9666605" cy="1116330"/>
            <a:chOff x="2584" y="6604"/>
            <a:chExt cx="16529" cy="1758"/>
          </a:xfrm>
        </p:grpSpPr>
        <p:sp>
          <p:nvSpPr>
            <p:cNvPr id="55" name="Hình tự do: Hình 21"/>
            <p:cNvSpPr/>
            <p:nvPr/>
          </p:nvSpPr>
          <p:spPr>
            <a:xfrm>
              <a:off x="2584" y="6604"/>
              <a:ext cx="2216" cy="1758"/>
            </a:xfrm>
            <a:custGeom>
              <a:avLst/>
              <a:gdLst>
                <a:gd name="connsiteX0" fmla="*/ 349672 w 1238250"/>
                <a:gd name="connsiteY0" fmla="*/ 128931 h 981079"/>
                <a:gd name="connsiteX1" fmla="*/ 168868 w 1238250"/>
                <a:gd name="connsiteY1" fmla="*/ 490539 h 981079"/>
                <a:gd name="connsiteX2" fmla="*/ 349672 w 1238250"/>
                <a:gd name="connsiteY2" fmla="*/ 852146 h 981079"/>
                <a:gd name="connsiteX3" fmla="*/ 888577 w 1238250"/>
                <a:gd name="connsiteY3" fmla="*/ 852146 h 981079"/>
                <a:gd name="connsiteX4" fmla="*/ 1069381 w 1238250"/>
                <a:gd name="connsiteY4" fmla="*/ 490539 h 981079"/>
                <a:gd name="connsiteX5" fmla="*/ 888577 w 1238250"/>
                <a:gd name="connsiteY5" fmla="*/ 128931 h 981079"/>
                <a:gd name="connsiteX6" fmla="*/ 245270 w 1238250"/>
                <a:gd name="connsiteY6" fmla="*/ 0 h 981079"/>
                <a:gd name="connsiteX7" fmla="*/ 992980 w 1238250"/>
                <a:gd name="connsiteY7" fmla="*/ 0 h 981079"/>
                <a:gd name="connsiteX8" fmla="*/ 1238250 w 1238250"/>
                <a:gd name="connsiteY8" fmla="*/ 490540 h 981079"/>
                <a:gd name="connsiteX9" fmla="*/ 992980 w 1238250"/>
                <a:gd name="connsiteY9" fmla="*/ 981079 h 981079"/>
                <a:gd name="connsiteX10" fmla="*/ 245270 w 1238250"/>
                <a:gd name="connsiteY10" fmla="*/ 981079 h 981079"/>
                <a:gd name="connsiteX11" fmla="*/ 0 w 1238250"/>
                <a:gd name="connsiteY11" fmla="*/ 490540 h 981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38250" h="981079">
                  <a:moveTo>
                    <a:pt x="349672" y="128931"/>
                  </a:moveTo>
                  <a:lnTo>
                    <a:pt x="168868" y="490539"/>
                  </a:lnTo>
                  <a:lnTo>
                    <a:pt x="349672" y="852146"/>
                  </a:lnTo>
                  <a:lnTo>
                    <a:pt x="888577" y="852146"/>
                  </a:lnTo>
                  <a:lnTo>
                    <a:pt x="1069381" y="490539"/>
                  </a:lnTo>
                  <a:lnTo>
                    <a:pt x="888577" y="128931"/>
                  </a:lnTo>
                  <a:close/>
                  <a:moveTo>
                    <a:pt x="245270" y="0"/>
                  </a:moveTo>
                  <a:lnTo>
                    <a:pt x="992980" y="0"/>
                  </a:lnTo>
                  <a:lnTo>
                    <a:pt x="1238250" y="490540"/>
                  </a:lnTo>
                  <a:lnTo>
                    <a:pt x="992980" y="981079"/>
                  </a:lnTo>
                  <a:lnTo>
                    <a:pt x="245270" y="981079"/>
                  </a:lnTo>
                  <a:lnTo>
                    <a:pt x="0" y="490540"/>
                  </a:lnTo>
                  <a:close/>
                </a:path>
              </a:pathLst>
            </a:custGeom>
            <a:gradFill flip="none" rotWithShape="1">
              <a:gsLst>
                <a:gs pos="38000">
                  <a:srgbClr val="FBFB11">
                    <a:alpha val="60000"/>
                  </a:srgbClr>
                </a:gs>
                <a:gs pos="100000">
                  <a:srgbClr val="838309"/>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
                  <a:rot lat="0" lon="0" rev="15600000"/>
                </a:lightRig>
              </a:scene3d>
              <a:sp3d extrusionH="57150" prstMaterial="softEdge">
                <a:bevelT w="25400" h="38100"/>
              </a:sp3d>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vi-VN" altLang="en-BZ" sz="6000" b="1" i="0" u="none" strike="noStrike" kern="1200" cap="none" spc="0" normalizeH="0" baseline="0" noProof="0">
                  <a:solidFill>
                    <a:srgbClr val="FF0000"/>
                  </a:solidFill>
                  <a:effectLst/>
                  <a:uLnTx/>
                  <a:uFillTx/>
                  <a:latin typeface="Calibri" panose="020F0502020204030204"/>
                  <a:ea typeface="+mn-ea"/>
                  <a:cs typeface="+mn-cs"/>
                </a:rPr>
                <a:t>B4</a:t>
              </a:r>
            </a:p>
          </p:txBody>
        </p:sp>
        <p:sp>
          <p:nvSpPr>
            <p:cNvPr id="56" name="Rounded Rectangle 55"/>
            <p:cNvSpPr/>
            <p:nvPr/>
          </p:nvSpPr>
          <p:spPr>
            <a:xfrm>
              <a:off x="4961" y="6742"/>
              <a:ext cx="14152" cy="1378"/>
            </a:xfrm>
            <a:prstGeom prst="roundRect">
              <a:avLst/>
            </a:prstGeom>
            <a:gradFill>
              <a:gsLst>
                <a:gs pos="76000">
                  <a:srgbClr val="7B32B2">
                    <a:alpha val="7000"/>
                  </a:srgbClr>
                </a:gs>
                <a:gs pos="100000">
                  <a:srgbClr val="401A5D"/>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a:solidFill>
                    <a:srgbClr val="FF0000"/>
                  </a:solidFill>
                  <a:latin typeface="Times New Roman" panose="02020603050405020304" pitchFamily="18" charset="0"/>
                  <a:cs typeface="Times New Roman" panose="02020603050405020304" pitchFamily="18" charset="0"/>
                </a:rPr>
                <a:t>Vận dụng kết quả SHCM vào thực tiễn</a:t>
              </a:r>
            </a:p>
          </p:txBody>
        </p:sp>
      </p:grpSp>
      <p:sp>
        <p:nvSpPr>
          <p:cNvPr id="100" name="Text Box 99"/>
          <p:cNvSpPr txBox="1"/>
          <p:nvPr/>
        </p:nvSpPr>
        <p:spPr>
          <a:xfrm>
            <a:off x="11" y="1965975"/>
            <a:ext cx="12191999" cy="954107"/>
          </a:xfrm>
          <a:prstGeom prst="rect">
            <a:avLst/>
          </a:prstGeom>
          <a:solidFill>
            <a:srgbClr val="99FFCC"/>
          </a:solidFill>
          <a:ln w="9525">
            <a:noFill/>
          </a:ln>
        </p:spPr>
        <p:txBody>
          <a:bodyPr wrap="square">
            <a:spAutoFit/>
          </a:bodyPr>
          <a:lstStyle/>
          <a:p>
            <a:pPr indent="457200" algn="just"/>
            <a:r>
              <a:rPr lang="en-US" sz="2800" smtClean="0">
                <a:latin typeface="Times New Roman" panose="02020603050405020304" pitchFamily="18" charset="0"/>
                <a:cs typeface="Calibri" panose="020F0502020204030204" charset="0"/>
              </a:rPr>
              <a:t>Sau </a:t>
            </a:r>
            <a:r>
              <a:rPr lang="en-US" sz="2800">
                <a:latin typeface="Times New Roman" panose="02020603050405020304" pitchFamily="18" charset="0"/>
                <a:cs typeface="Calibri" panose="020F0502020204030204" charset="0"/>
              </a:rPr>
              <a:t>khi thảo luận về tiết dạy đầu tiên, tất cả GV dự cùng suy ngẫm xem có cần tiếp tục thực hiện </a:t>
            </a:r>
            <a:r>
              <a:rPr lang="en-US" sz="2800" smtClean="0">
                <a:latin typeface="Times New Roman" panose="02020603050405020304" pitchFamily="18" charset="0"/>
                <a:cs typeface="Calibri" panose="020F0502020204030204" charset="0"/>
              </a:rPr>
              <a:t>nghiên cứu bài học </a:t>
            </a:r>
            <a:r>
              <a:rPr lang="en-US" sz="2800">
                <a:latin typeface="Times New Roman" panose="02020603050405020304" pitchFamily="18" charset="0"/>
                <a:cs typeface="Calibri" panose="020F0502020204030204" charset="0"/>
              </a:rPr>
              <a:t>này nữa hay không? </a:t>
            </a:r>
          </a:p>
        </p:txBody>
      </p:sp>
      <p:sp>
        <p:nvSpPr>
          <p:cNvPr id="6" name="Text Box 99"/>
          <p:cNvSpPr txBox="1"/>
          <p:nvPr/>
        </p:nvSpPr>
        <p:spPr>
          <a:xfrm>
            <a:off x="11" y="3506234"/>
            <a:ext cx="11930743" cy="954107"/>
          </a:xfrm>
          <a:prstGeom prst="rect">
            <a:avLst/>
          </a:prstGeom>
          <a:solidFill>
            <a:srgbClr val="CCECFF"/>
          </a:solidFill>
          <a:ln w="9525">
            <a:noFill/>
          </a:ln>
        </p:spPr>
        <p:txBody>
          <a:bodyPr wrap="square">
            <a:spAutoFit/>
          </a:bodyPr>
          <a:lstStyle/>
          <a:p>
            <a:pPr indent="457200" algn="just"/>
            <a:r>
              <a:rPr lang="en-US" sz="2800" smtClean="0">
                <a:latin typeface="Times New Roman" panose="02020603050405020304" pitchFamily="18" charset="0"/>
                <a:cs typeface="Calibri" panose="020F0502020204030204" charset="0"/>
              </a:rPr>
              <a:t>+ </a:t>
            </a:r>
            <a:r>
              <a:rPr lang="en-US" sz="2800">
                <a:latin typeface="Times New Roman" panose="02020603050405020304" pitchFamily="18" charset="0"/>
                <a:cs typeface="Calibri" panose="020F0502020204030204" charset="0"/>
              </a:rPr>
              <a:t>Nếu tiết dạy vẫn chưa hoàn thiện thì cần tiếp tục nghiên cứu xem </a:t>
            </a:r>
            <a:r>
              <a:rPr lang="en-US" sz="2800" smtClean="0">
                <a:latin typeface="Times New Roman" panose="02020603050405020304" pitchFamily="18" charset="0"/>
                <a:cs typeface="Calibri" panose="020F0502020204030204" charset="0"/>
              </a:rPr>
              <a:t>cần điều chỉnh nội dung nào.</a:t>
            </a:r>
            <a:endParaRPr lang="en-US" sz="2800">
              <a:latin typeface="Times New Roman" panose="02020603050405020304" pitchFamily="18" charset="0"/>
              <a:cs typeface="Calibri" panose="020F0502020204030204" charset="0"/>
            </a:endParaRPr>
          </a:p>
        </p:txBody>
      </p:sp>
      <p:sp>
        <p:nvSpPr>
          <p:cNvPr id="7" name="Text Box 99"/>
          <p:cNvSpPr txBox="1"/>
          <p:nvPr/>
        </p:nvSpPr>
        <p:spPr>
          <a:xfrm>
            <a:off x="11" y="4943097"/>
            <a:ext cx="11930743" cy="523220"/>
          </a:xfrm>
          <a:prstGeom prst="rect">
            <a:avLst/>
          </a:prstGeom>
          <a:solidFill>
            <a:srgbClr val="FFCCFF"/>
          </a:solidFill>
          <a:ln w="9525">
            <a:noFill/>
          </a:ln>
        </p:spPr>
        <p:txBody>
          <a:bodyPr wrap="square">
            <a:spAutoFit/>
          </a:bodyPr>
          <a:lstStyle/>
          <a:p>
            <a:pPr indent="457200" algn="just"/>
            <a:r>
              <a:rPr lang="en-US" sz="2800" b="1" smtClean="0">
                <a:solidFill>
                  <a:srgbClr val="FF0000"/>
                </a:solidFill>
                <a:latin typeface="Times New Roman" panose="02020603050405020304" pitchFamily="18" charset="0"/>
                <a:cs typeface="Calibri" panose="020F0502020204030204" charset="0"/>
              </a:rPr>
              <a:t>+ </a:t>
            </a:r>
            <a:r>
              <a:rPr lang="en-US" sz="2800" b="1">
                <a:solidFill>
                  <a:srgbClr val="FF0000"/>
                </a:solidFill>
                <a:latin typeface="Times New Roman" panose="02020603050405020304" pitchFamily="18" charset="0"/>
                <a:cs typeface="Calibri" panose="020F0502020204030204" charset="0"/>
              </a:rPr>
              <a:t>Thống nhất nội dung kế hoạch bài dạy và triển khai đại trà.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64"/>
                                        </p:tgtEl>
                                        <p:attrNameLst>
                                          <p:attrName>style.visibility</p:attrName>
                                        </p:attrNameLst>
                                      </p:cBhvr>
                                      <p:to>
                                        <p:strVal val="visible"/>
                                      </p:to>
                                    </p:set>
                                    <p:anim calcmode="lin" valueType="num">
                                      <p:cBhvr>
                                        <p:cTn id="7" dur="1000" fill="hold"/>
                                        <p:tgtEl>
                                          <p:spTgt spid="64"/>
                                        </p:tgtEl>
                                        <p:attrNameLst>
                                          <p:attrName>ppt_x</p:attrName>
                                        </p:attrNameLst>
                                      </p:cBhvr>
                                      <p:tavLst>
                                        <p:tav tm="0">
                                          <p:val>
                                            <p:strVal val="#ppt_x-.2"/>
                                          </p:val>
                                        </p:tav>
                                        <p:tav tm="100000">
                                          <p:val>
                                            <p:strVal val="#ppt_x"/>
                                          </p:val>
                                        </p:tav>
                                      </p:tavLst>
                                    </p:anim>
                                    <p:anim calcmode="lin" valueType="num">
                                      <p:cBhvr>
                                        <p:cTn id="8"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9" dur="1000"/>
                                        <p:tgtEl>
                                          <p:spTgt spid="64"/>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0"/>
                                        </p:tgtEl>
                                        <p:attrNameLst>
                                          <p:attrName>style.visibility</p:attrName>
                                        </p:attrNameLst>
                                      </p:cBhvr>
                                      <p:to>
                                        <p:strVal val="visible"/>
                                      </p:to>
                                    </p:set>
                                    <p:animEffect transition="in" filter="fade">
                                      <p:cBhvr>
                                        <p:cTn id="14" dur="1000"/>
                                        <p:tgtEl>
                                          <p:spTgt spid="100"/>
                                        </p:tgtEl>
                                      </p:cBhvr>
                                    </p:animEffect>
                                    <p:anim calcmode="lin" valueType="num">
                                      <p:cBhvr>
                                        <p:cTn id="15" dur="1000" fill="hold"/>
                                        <p:tgtEl>
                                          <p:spTgt spid="100"/>
                                        </p:tgtEl>
                                        <p:attrNameLst>
                                          <p:attrName>ppt_x</p:attrName>
                                        </p:attrNameLst>
                                      </p:cBhvr>
                                      <p:tavLst>
                                        <p:tav tm="0">
                                          <p:val>
                                            <p:strVal val="#ppt_x"/>
                                          </p:val>
                                        </p:tav>
                                        <p:tav tm="100000">
                                          <p:val>
                                            <p:strVal val="#ppt_x"/>
                                          </p:val>
                                        </p:tav>
                                      </p:tavLst>
                                    </p:anim>
                                    <p:anim calcmode="lin" valueType="num">
                                      <p:cBhvr>
                                        <p:cTn id="16" dur="1000" fill="hold"/>
                                        <p:tgtEl>
                                          <p:spTgt spid="10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barn(inVertical)">
                                      <p:cBhvr>
                                        <p:cTn id="21" dur="5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wipe(down)">
                                      <p:cBhvr>
                                        <p:cTn id="2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animBg="1"/>
      <p:bldP spid="6" grpId="0" animBg="1"/>
      <p:bldP spid="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92867" y="614150"/>
            <a:ext cx="10713493" cy="46402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Rectangle 3"/>
          <p:cNvSpPr/>
          <p:nvPr/>
        </p:nvSpPr>
        <p:spPr>
          <a:xfrm>
            <a:off x="243840" y="2057400"/>
            <a:ext cx="11785600" cy="2800767"/>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vi-VN" sz="8800" b="1" spc="50" dirty="0" smtClean="0">
                <a:ln w="11430"/>
                <a:gradFill>
                  <a:gsLst>
                    <a:gs pos="25000">
                      <a:srgbClr val="C0504D">
                        <a:satMod val="155000"/>
                      </a:srgbClr>
                    </a:gs>
                    <a:gs pos="100000">
                      <a:srgbClr val="C0504D">
                        <a:shade val="45000"/>
                        <a:satMod val="165000"/>
                      </a:srgb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Phần 2:</a:t>
            </a:r>
          </a:p>
          <a:p>
            <a:pPr algn="ctr"/>
            <a:r>
              <a:rPr lang="en-US" sz="8800" b="1" spc="50" dirty="0" smtClean="0">
                <a:ln w="11430"/>
                <a:gradFill>
                  <a:gsLst>
                    <a:gs pos="25000">
                      <a:srgbClr val="C0504D">
                        <a:satMod val="155000"/>
                      </a:srgbClr>
                    </a:gs>
                    <a:gs pos="100000">
                      <a:srgbClr val="C0504D">
                        <a:shade val="45000"/>
                        <a:satMod val="165000"/>
                      </a:srgb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NỘI DUNG HỘI NGHỊ</a:t>
            </a:r>
            <a:endParaRPr lang="en-US" sz="8800" b="1" spc="50" dirty="0">
              <a:ln w="11430"/>
              <a:gradFill>
                <a:gsLst>
                  <a:gs pos="25000">
                    <a:srgbClr val="C0504D">
                      <a:satMod val="155000"/>
                    </a:srgbClr>
                  </a:gs>
                  <a:gs pos="100000">
                    <a:srgbClr val="C0504D">
                      <a:shade val="45000"/>
                      <a:satMod val="165000"/>
                    </a:srgb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3591770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844795953"/>
              </p:ext>
            </p:extLst>
          </p:nvPr>
        </p:nvGraphicFramePr>
        <p:xfrm>
          <a:off x="532263" y="762463"/>
          <a:ext cx="11450471" cy="5306712"/>
        </p:xfrm>
        <a:graphic>
          <a:graphicData uri="http://schemas.openxmlformats.org/drawingml/2006/table">
            <a:tbl>
              <a:tblPr/>
              <a:tblGrid>
                <a:gridCol w="1269105">
                  <a:extLst>
                    <a:ext uri="{9D8B030D-6E8A-4147-A177-3AD203B41FA5}">
                      <a16:colId xmlns:a16="http://schemas.microsoft.com/office/drawing/2014/main" val="20000"/>
                    </a:ext>
                  </a:extLst>
                </a:gridCol>
                <a:gridCol w="1506907">
                  <a:extLst>
                    <a:ext uri="{9D8B030D-6E8A-4147-A177-3AD203B41FA5}">
                      <a16:colId xmlns:a16="http://schemas.microsoft.com/office/drawing/2014/main" val="20001"/>
                    </a:ext>
                  </a:extLst>
                </a:gridCol>
                <a:gridCol w="1427267">
                  <a:extLst>
                    <a:ext uri="{9D8B030D-6E8A-4147-A177-3AD203B41FA5}">
                      <a16:colId xmlns:a16="http://schemas.microsoft.com/office/drawing/2014/main" val="20002"/>
                    </a:ext>
                  </a:extLst>
                </a:gridCol>
                <a:gridCol w="1454981">
                  <a:extLst>
                    <a:ext uri="{9D8B030D-6E8A-4147-A177-3AD203B41FA5}">
                      <a16:colId xmlns:a16="http://schemas.microsoft.com/office/drawing/2014/main" val="20003"/>
                    </a:ext>
                  </a:extLst>
                </a:gridCol>
                <a:gridCol w="1778311">
                  <a:extLst>
                    <a:ext uri="{9D8B030D-6E8A-4147-A177-3AD203B41FA5}">
                      <a16:colId xmlns:a16="http://schemas.microsoft.com/office/drawing/2014/main" val="20004"/>
                    </a:ext>
                  </a:extLst>
                </a:gridCol>
                <a:gridCol w="984098">
                  <a:extLst>
                    <a:ext uri="{9D8B030D-6E8A-4147-A177-3AD203B41FA5}">
                      <a16:colId xmlns:a16="http://schemas.microsoft.com/office/drawing/2014/main" val="20005"/>
                    </a:ext>
                  </a:extLst>
                </a:gridCol>
                <a:gridCol w="3029802">
                  <a:extLst>
                    <a:ext uri="{9D8B030D-6E8A-4147-A177-3AD203B41FA5}">
                      <a16:colId xmlns:a16="http://schemas.microsoft.com/office/drawing/2014/main" val="20006"/>
                    </a:ext>
                  </a:extLst>
                </a:gridCol>
              </a:tblGrid>
              <a:tr h="1512669">
                <a:tc>
                  <a:txBody>
                    <a:bodyPr/>
                    <a:lstStyle/>
                    <a:p>
                      <a:pPr algn="just">
                        <a:lnSpc>
                          <a:spcPct val="115000"/>
                        </a:lnSpc>
                        <a:spcAft>
                          <a:spcPts val="0"/>
                        </a:spcAft>
                      </a:pPr>
                      <a:r>
                        <a:rPr lang="en-US" sz="2800" dirty="0" err="1">
                          <a:effectLst/>
                          <a:latin typeface="Times New Roman"/>
                          <a:ea typeface="Calibri"/>
                          <a:cs typeface="Times New Roman"/>
                        </a:rPr>
                        <a:t>Khối</a:t>
                      </a:r>
                      <a:endParaRPr lang="en-US"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2800" dirty="0" err="1">
                          <a:effectLst/>
                          <a:latin typeface="Times New Roman"/>
                          <a:ea typeface="Calibri"/>
                          <a:cs typeface="Times New Roman"/>
                        </a:rPr>
                        <a:t>Sĩ</a:t>
                      </a:r>
                      <a:r>
                        <a:rPr lang="en-US" sz="2800" dirty="0">
                          <a:effectLst/>
                          <a:latin typeface="Times New Roman"/>
                          <a:ea typeface="Calibri"/>
                          <a:cs typeface="Times New Roman"/>
                        </a:rPr>
                        <a:t> </a:t>
                      </a:r>
                      <a:r>
                        <a:rPr lang="en-US" sz="2800" dirty="0" err="1">
                          <a:effectLst/>
                          <a:latin typeface="Times New Roman"/>
                          <a:ea typeface="Calibri"/>
                          <a:cs typeface="Times New Roman"/>
                        </a:rPr>
                        <a:t>số</a:t>
                      </a:r>
                      <a:endParaRPr lang="en-US"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2800" dirty="0" err="1">
                          <a:effectLst/>
                          <a:latin typeface="Times New Roman"/>
                          <a:ea typeface="Calibri"/>
                          <a:cs typeface="Times New Roman"/>
                        </a:rPr>
                        <a:t>Lên</a:t>
                      </a:r>
                      <a:r>
                        <a:rPr lang="en-US" sz="2800" dirty="0">
                          <a:effectLst/>
                          <a:latin typeface="Times New Roman"/>
                          <a:ea typeface="Calibri"/>
                          <a:cs typeface="Times New Roman"/>
                        </a:rPr>
                        <a:t> </a:t>
                      </a:r>
                      <a:r>
                        <a:rPr lang="en-US" sz="2800" dirty="0" err="1">
                          <a:effectLst/>
                          <a:latin typeface="Times New Roman"/>
                          <a:ea typeface="Calibri"/>
                          <a:cs typeface="Times New Roman"/>
                        </a:rPr>
                        <a:t>lớp</a:t>
                      </a:r>
                      <a:r>
                        <a:rPr lang="en-US" sz="2800" dirty="0">
                          <a:effectLst/>
                          <a:latin typeface="Times New Roman"/>
                          <a:ea typeface="Calibri"/>
                          <a:cs typeface="Times New Roman"/>
                        </a:rPr>
                        <a:t> </a:t>
                      </a:r>
                      <a:r>
                        <a:rPr lang="en-US" sz="2800" dirty="0" err="1">
                          <a:effectLst/>
                          <a:latin typeface="Times New Roman"/>
                          <a:ea typeface="Calibri"/>
                          <a:cs typeface="Times New Roman"/>
                        </a:rPr>
                        <a:t>thẳng</a:t>
                      </a:r>
                      <a:endParaRPr lang="en-US"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2800" dirty="0" err="1">
                          <a:effectLst/>
                          <a:latin typeface="Times New Roman"/>
                          <a:ea typeface="Calibri"/>
                          <a:cs typeface="Times New Roman"/>
                        </a:rPr>
                        <a:t>Kiểm</a:t>
                      </a:r>
                      <a:r>
                        <a:rPr lang="en-US" sz="2800" dirty="0">
                          <a:effectLst/>
                          <a:latin typeface="Times New Roman"/>
                          <a:ea typeface="Calibri"/>
                          <a:cs typeface="Times New Roman"/>
                        </a:rPr>
                        <a:t> </a:t>
                      </a:r>
                      <a:r>
                        <a:rPr lang="en-US" sz="2800" dirty="0" err="1">
                          <a:effectLst/>
                          <a:latin typeface="Times New Roman"/>
                          <a:ea typeface="Calibri"/>
                          <a:cs typeface="Times New Roman"/>
                        </a:rPr>
                        <a:t>tra</a:t>
                      </a:r>
                      <a:r>
                        <a:rPr lang="en-US" sz="2800" dirty="0">
                          <a:effectLst/>
                          <a:latin typeface="Times New Roman"/>
                          <a:ea typeface="Calibri"/>
                          <a:cs typeface="Times New Roman"/>
                        </a:rPr>
                        <a:t> </a:t>
                      </a:r>
                      <a:r>
                        <a:rPr lang="en-US" sz="2800" dirty="0" err="1">
                          <a:effectLst/>
                          <a:latin typeface="Times New Roman"/>
                          <a:ea typeface="Calibri"/>
                          <a:cs typeface="Times New Roman"/>
                        </a:rPr>
                        <a:t>lại</a:t>
                      </a:r>
                      <a:endParaRPr lang="en-US"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pt-BR" sz="2800" dirty="0">
                          <a:effectLst/>
                          <a:latin typeface="Times New Roman"/>
                          <a:ea typeface="Calibri"/>
                          <a:cs typeface="Times New Roman"/>
                        </a:rPr>
                        <a:t>Lên lớp sau kiểm tra lại</a:t>
                      </a:r>
                      <a:endParaRPr lang="en-US"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2800">
                          <a:effectLst/>
                          <a:latin typeface="Times New Roman"/>
                          <a:ea typeface="Calibri"/>
                          <a:cs typeface="Times New Roman"/>
                        </a:rPr>
                        <a:t>Ở lại lớp</a:t>
                      </a:r>
                      <a:endParaRPr lang="en-US" sz="20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US" sz="2800">
                          <a:effectLst/>
                          <a:latin typeface="Times New Roman"/>
                          <a:ea typeface="Calibri"/>
                          <a:cs typeface="Times New Roman"/>
                        </a:rPr>
                        <a:t>Tỉ lệ lên lớp thẳng và lên lớp sau khi kiểm tra lại</a:t>
                      </a:r>
                      <a:endParaRPr lang="en-US" sz="20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43105">
                <a:tc>
                  <a:txBody>
                    <a:bodyPr/>
                    <a:lstStyle/>
                    <a:p>
                      <a:pPr algn="just">
                        <a:lnSpc>
                          <a:spcPct val="115000"/>
                        </a:lnSpc>
                        <a:spcBef>
                          <a:spcPts val="1000"/>
                        </a:spcBef>
                        <a:spcAft>
                          <a:spcPts val="0"/>
                        </a:spcAft>
                      </a:pPr>
                      <a:r>
                        <a:rPr lang="en-US" sz="2800" b="0" i="0">
                          <a:solidFill>
                            <a:srgbClr val="4F81BD"/>
                          </a:solidFill>
                          <a:effectLst/>
                          <a:latin typeface="Times New Roman"/>
                          <a:ea typeface="Times New Roman"/>
                          <a:cs typeface="Times New Roman"/>
                        </a:rPr>
                        <a:t>Khối 1</a:t>
                      </a:r>
                      <a:endParaRPr lang="en-US" sz="2000" b="1" i="1">
                        <a:solidFill>
                          <a:srgbClr val="4F81BD"/>
                        </a:solidFill>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2800">
                          <a:solidFill>
                            <a:srgbClr val="000000"/>
                          </a:solidFill>
                          <a:effectLst/>
                          <a:latin typeface="Times New Roman"/>
                          <a:ea typeface="Calibri"/>
                          <a:cs typeface="Times New Roman"/>
                        </a:rPr>
                        <a:t>504</a:t>
                      </a:r>
                      <a:endParaRPr lang="en-US" sz="20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2800">
                          <a:solidFill>
                            <a:srgbClr val="000000"/>
                          </a:solidFill>
                          <a:effectLst/>
                          <a:latin typeface="Times New Roman"/>
                          <a:ea typeface="Calibri"/>
                          <a:cs typeface="Times New Roman"/>
                        </a:rPr>
                        <a:t>496</a:t>
                      </a:r>
                      <a:endParaRPr lang="en-US" sz="20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2800" dirty="0">
                          <a:solidFill>
                            <a:srgbClr val="000000"/>
                          </a:solidFill>
                          <a:effectLst/>
                          <a:latin typeface="Times New Roman"/>
                          <a:ea typeface="Calibri"/>
                          <a:cs typeface="Times New Roman"/>
                        </a:rPr>
                        <a:t>8</a:t>
                      </a:r>
                      <a:endParaRPr lang="en-US"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2800" dirty="0">
                          <a:effectLst/>
                          <a:latin typeface="Times New Roman"/>
                          <a:ea typeface="Calibri"/>
                          <a:cs typeface="Times New Roman"/>
                        </a:rPr>
                        <a:t>3</a:t>
                      </a:r>
                      <a:endParaRPr lang="en-US"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2800">
                          <a:effectLst/>
                          <a:latin typeface="Times New Roman"/>
                          <a:ea typeface="Calibri"/>
                          <a:cs typeface="Times New Roman"/>
                        </a:rPr>
                        <a:t>5</a:t>
                      </a:r>
                      <a:endParaRPr lang="en-US" sz="20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Bef>
                          <a:spcPts val="1000"/>
                        </a:spcBef>
                        <a:spcAft>
                          <a:spcPts val="0"/>
                        </a:spcAft>
                      </a:pPr>
                      <a:r>
                        <a:rPr lang="en-US" sz="2800" b="0" i="1">
                          <a:solidFill>
                            <a:srgbClr val="4F81BD"/>
                          </a:solidFill>
                          <a:effectLst/>
                          <a:latin typeface="Times New Roman"/>
                          <a:ea typeface="Times New Roman"/>
                          <a:cs typeface="Times New Roman"/>
                        </a:rPr>
                        <a:t>499 – 99%</a:t>
                      </a:r>
                      <a:endParaRPr lang="en-US" sz="2000" b="1" i="1">
                        <a:solidFill>
                          <a:srgbClr val="4F81BD"/>
                        </a:solidFill>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43105">
                <a:tc>
                  <a:txBody>
                    <a:bodyPr/>
                    <a:lstStyle/>
                    <a:p>
                      <a:pPr algn="just">
                        <a:lnSpc>
                          <a:spcPct val="115000"/>
                        </a:lnSpc>
                        <a:spcAft>
                          <a:spcPts val="0"/>
                        </a:spcAft>
                      </a:pPr>
                      <a:r>
                        <a:rPr lang="en-US" sz="2800">
                          <a:effectLst/>
                          <a:latin typeface="Times New Roman"/>
                          <a:ea typeface="Calibri"/>
                          <a:cs typeface="Times New Roman"/>
                        </a:rPr>
                        <a:t>Khối 2</a:t>
                      </a:r>
                      <a:endParaRPr lang="en-US" sz="20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2800">
                          <a:solidFill>
                            <a:srgbClr val="000000"/>
                          </a:solidFill>
                          <a:effectLst/>
                          <a:latin typeface="Times New Roman"/>
                          <a:ea typeface="Calibri"/>
                          <a:cs typeface="Times New Roman"/>
                        </a:rPr>
                        <a:t>640</a:t>
                      </a:r>
                      <a:endParaRPr lang="en-US" sz="20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2800">
                          <a:solidFill>
                            <a:srgbClr val="000000"/>
                          </a:solidFill>
                          <a:effectLst/>
                          <a:latin typeface="Times New Roman"/>
                          <a:ea typeface="Calibri"/>
                          <a:cs typeface="Times New Roman"/>
                        </a:rPr>
                        <a:t>634</a:t>
                      </a:r>
                      <a:endParaRPr lang="en-US" sz="20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2800">
                          <a:solidFill>
                            <a:srgbClr val="000000"/>
                          </a:solidFill>
                          <a:effectLst/>
                          <a:latin typeface="Times New Roman"/>
                          <a:ea typeface="Calibri"/>
                          <a:cs typeface="Times New Roman"/>
                        </a:rPr>
                        <a:t>6</a:t>
                      </a:r>
                      <a:endParaRPr lang="en-US" sz="20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2800" dirty="0">
                          <a:effectLst/>
                          <a:latin typeface="Times New Roman"/>
                          <a:ea typeface="Calibri"/>
                          <a:cs typeface="Times New Roman"/>
                        </a:rPr>
                        <a:t>3</a:t>
                      </a:r>
                      <a:endParaRPr lang="en-US"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2800">
                          <a:effectLst/>
                          <a:latin typeface="Times New Roman"/>
                          <a:ea typeface="Calibri"/>
                          <a:cs typeface="Times New Roman"/>
                        </a:rPr>
                        <a:t>3</a:t>
                      </a:r>
                      <a:endParaRPr lang="en-US" sz="20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Bef>
                          <a:spcPts val="1000"/>
                        </a:spcBef>
                        <a:spcAft>
                          <a:spcPts val="0"/>
                        </a:spcAft>
                      </a:pPr>
                      <a:r>
                        <a:rPr lang="en-US" sz="2800" b="0" i="1">
                          <a:solidFill>
                            <a:srgbClr val="4F81BD"/>
                          </a:solidFill>
                          <a:effectLst/>
                          <a:latin typeface="Times New Roman"/>
                          <a:ea typeface="Times New Roman"/>
                          <a:cs typeface="Times New Roman"/>
                        </a:rPr>
                        <a:t>637 – 99,5%</a:t>
                      </a:r>
                      <a:endParaRPr lang="en-US" sz="2000" b="1" i="1">
                        <a:solidFill>
                          <a:srgbClr val="4F81BD"/>
                        </a:solidFill>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43105">
                <a:tc>
                  <a:txBody>
                    <a:bodyPr/>
                    <a:lstStyle/>
                    <a:p>
                      <a:pPr algn="just">
                        <a:lnSpc>
                          <a:spcPct val="115000"/>
                        </a:lnSpc>
                        <a:spcAft>
                          <a:spcPts val="0"/>
                        </a:spcAft>
                      </a:pPr>
                      <a:r>
                        <a:rPr lang="en-US" sz="2800">
                          <a:effectLst/>
                          <a:latin typeface="Times New Roman"/>
                          <a:ea typeface="Calibri"/>
                          <a:cs typeface="Times New Roman"/>
                        </a:rPr>
                        <a:t>Khối 3</a:t>
                      </a:r>
                      <a:endParaRPr lang="en-US" sz="20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2800">
                          <a:solidFill>
                            <a:srgbClr val="000000"/>
                          </a:solidFill>
                          <a:effectLst/>
                          <a:latin typeface="Times New Roman"/>
                          <a:ea typeface="Calibri"/>
                          <a:cs typeface="Times New Roman"/>
                        </a:rPr>
                        <a:t>566</a:t>
                      </a:r>
                      <a:endParaRPr lang="en-US" sz="20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2800">
                          <a:solidFill>
                            <a:srgbClr val="000000"/>
                          </a:solidFill>
                          <a:effectLst/>
                          <a:latin typeface="Times New Roman"/>
                          <a:ea typeface="Calibri"/>
                          <a:cs typeface="Times New Roman"/>
                        </a:rPr>
                        <a:t>560</a:t>
                      </a:r>
                      <a:endParaRPr lang="en-US" sz="20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2800">
                          <a:solidFill>
                            <a:srgbClr val="000000"/>
                          </a:solidFill>
                          <a:effectLst/>
                          <a:latin typeface="Times New Roman"/>
                          <a:ea typeface="Calibri"/>
                          <a:cs typeface="Times New Roman"/>
                        </a:rPr>
                        <a:t>6</a:t>
                      </a:r>
                      <a:endParaRPr lang="en-US" sz="20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2800" dirty="0">
                          <a:effectLst/>
                          <a:latin typeface="Times New Roman"/>
                          <a:ea typeface="Calibri"/>
                          <a:cs typeface="Times New Roman"/>
                        </a:rPr>
                        <a:t>5</a:t>
                      </a:r>
                      <a:endParaRPr lang="en-US"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2800" dirty="0">
                          <a:effectLst/>
                          <a:latin typeface="Times New Roman"/>
                          <a:ea typeface="Calibri"/>
                          <a:cs typeface="Times New Roman"/>
                        </a:rPr>
                        <a:t>1</a:t>
                      </a:r>
                      <a:endParaRPr lang="en-US"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Bef>
                          <a:spcPts val="1000"/>
                        </a:spcBef>
                        <a:spcAft>
                          <a:spcPts val="0"/>
                        </a:spcAft>
                      </a:pPr>
                      <a:r>
                        <a:rPr lang="en-US" sz="2800" b="0" i="1">
                          <a:solidFill>
                            <a:srgbClr val="4F81BD"/>
                          </a:solidFill>
                          <a:effectLst/>
                          <a:latin typeface="Times New Roman"/>
                          <a:ea typeface="Times New Roman"/>
                          <a:cs typeface="Times New Roman"/>
                        </a:rPr>
                        <a:t>559 – 99,8%</a:t>
                      </a:r>
                      <a:endParaRPr lang="en-US" sz="2000" b="1" i="1">
                        <a:solidFill>
                          <a:srgbClr val="4F81BD"/>
                        </a:solidFill>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43105">
                <a:tc>
                  <a:txBody>
                    <a:bodyPr/>
                    <a:lstStyle/>
                    <a:p>
                      <a:pPr algn="just">
                        <a:lnSpc>
                          <a:spcPct val="115000"/>
                        </a:lnSpc>
                        <a:spcAft>
                          <a:spcPts val="0"/>
                        </a:spcAft>
                      </a:pPr>
                      <a:r>
                        <a:rPr lang="en-US" sz="2800">
                          <a:effectLst/>
                          <a:latin typeface="Times New Roman"/>
                          <a:ea typeface="Calibri"/>
                          <a:cs typeface="Times New Roman"/>
                        </a:rPr>
                        <a:t>Khối 4</a:t>
                      </a:r>
                      <a:endParaRPr lang="en-US" sz="20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2800">
                          <a:solidFill>
                            <a:srgbClr val="000000"/>
                          </a:solidFill>
                          <a:effectLst/>
                          <a:latin typeface="Times New Roman"/>
                          <a:ea typeface="Calibri"/>
                          <a:cs typeface="Times New Roman"/>
                        </a:rPr>
                        <a:t>432</a:t>
                      </a:r>
                      <a:endParaRPr lang="en-US" sz="20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2800">
                          <a:solidFill>
                            <a:srgbClr val="000000"/>
                          </a:solidFill>
                          <a:effectLst/>
                          <a:latin typeface="Times New Roman"/>
                          <a:ea typeface="Calibri"/>
                          <a:cs typeface="Times New Roman"/>
                        </a:rPr>
                        <a:t>427</a:t>
                      </a:r>
                      <a:endParaRPr lang="en-US" sz="20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2800">
                          <a:solidFill>
                            <a:srgbClr val="000000"/>
                          </a:solidFill>
                          <a:effectLst/>
                          <a:latin typeface="Times New Roman"/>
                          <a:ea typeface="Calibri"/>
                          <a:cs typeface="Times New Roman"/>
                        </a:rPr>
                        <a:t>5</a:t>
                      </a:r>
                      <a:endParaRPr lang="en-US" sz="20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2800">
                          <a:effectLst/>
                          <a:latin typeface="Times New Roman"/>
                          <a:ea typeface="Calibri"/>
                          <a:cs typeface="Times New Roman"/>
                        </a:rPr>
                        <a:t>5</a:t>
                      </a:r>
                      <a:endParaRPr lang="en-US" sz="20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2800" dirty="0">
                          <a:effectLst/>
                          <a:latin typeface="Times New Roman"/>
                          <a:ea typeface="Calibri"/>
                          <a:cs typeface="Times New Roman"/>
                        </a:rPr>
                        <a:t>/</a:t>
                      </a:r>
                      <a:endParaRPr lang="en-US"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30000"/>
                        </a:lnSpc>
                        <a:spcBef>
                          <a:spcPts val="1000"/>
                        </a:spcBef>
                        <a:spcAft>
                          <a:spcPts val="0"/>
                        </a:spcAft>
                      </a:pPr>
                      <a:r>
                        <a:rPr lang="en-US" sz="2800" b="0" i="1">
                          <a:solidFill>
                            <a:srgbClr val="4F81BD"/>
                          </a:solidFill>
                          <a:effectLst/>
                          <a:latin typeface="Times New Roman"/>
                          <a:ea typeface="Times New Roman"/>
                          <a:cs typeface="Times New Roman"/>
                        </a:rPr>
                        <a:t>432 – 100%</a:t>
                      </a:r>
                      <a:endParaRPr lang="en-US" sz="2000" b="1" i="1">
                        <a:solidFill>
                          <a:srgbClr val="4F81BD"/>
                        </a:solidFill>
                        <a:effectLst/>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25033">
                <a:tc>
                  <a:txBody>
                    <a:bodyPr/>
                    <a:lstStyle/>
                    <a:p>
                      <a:pPr algn="just">
                        <a:lnSpc>
                          <a:spcPct val="115000"/>
                        </a:lnSpc>
                        <a:spcAft>
                          <a:spcPts val="0"/>
                        </a:spcAft>
                      </a:pPr>
                      <a:r>
                        <a:rPr lang="en-US" sz="2800">
                          <a:effectLst/>
                          <a:latin typeface="Times New Roman"/>
                          <a:ea typeface="Calibri"/>
                          <a:cs typeface="Times New Roman"/>
                        </a:rPr>
                        <a:t>Khối 5</a:t>
                      </a:r>
                      <a:endParaRPr lang="en-US" sz="20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2800">
                          <a:solidFill>
                            <a:srgbClr val="000000"/>
                          </a:solidFill>
                          <a:effectLst/>
                          <a:latin typeface="Times New Roman"/>
                          <a:ea typeface="Calibri"/>
                          <a:cs typeface="Times New Roman"/>
                        </a:rPr>
                        <a:t>357</a:t>
                      </a:r>
                      <a:endParaRPr lang="en-US" sz="20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2800">
                          <a:solidFill>
                            <a:srgbClr val="000000"/>
                          </a:solidFill>
                          <a:effectLst/>
                          <a:latin typeface="Times New Roman"/>
                          <a:ea typeface="Calibri"/>
                          <a:cs typeface="Times New Roman"/>
                        </a:rPr>
                        <a:t>357</a:t>
                      </a:r>
                      <a:endParaRPr lang="en-US" sz="20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2800">
                          <a:solidFill>
                            <a:srgbClr val="000000"/>
                          </a:solidFill>
                          <a:effectLst/>
                          <a:latin typeface="Times New Roman"/>
                          <a:ea typeface="Calibri"/>
                          <a:cs typeface="Times New Roman"/>
                        </a:rPr>
                        <a:t>0</a:t>
                      </a:r>
                      <a:endParaRPr lang="en-US" sz="20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2800">
                          <a:effectLst/>
                          <a:latin typeface="Times New Roman"/>
                          <a:ea typeface="Calibri"/>
                          <a:cs typeface="Times New Roman"/>
                        </a:rPr>
                        <a:t>/</a:t>
                      </a:r>
                      <a:endParaRPr lang="en-US" sz="20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2800" dirty="0">
                          <a:effectLst/>
                          <a:latin typeface="Times New Roman"/>
                          <a:ea typeface="Calibri"/>
                          <a:cs typeface="Times New Roman"/>
                        </a:rPr>
                        <a:t>/</a:t>
                      </a:r>
                      <a:endParaRPr lang="en-US"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2800" i="1" dirty="0">
                          <a:effectLst/>
                          <a:latin typeface="Times New Roman"/>
                          <a:ea typeface="Calibri"/>
                          <a:cs typeface="Times New Roman"/>
                        </a:rPr>
                        <a:t>357 – 100%</a:t>
                      </a:r>
                      <a:endParaRPr lang="en-US" sz="20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050066">
                <a:tc>
                  <a:txBody>
                    <a:bodyPr/>
                    <a:lstStyle/>
                    <a:p>
                      <a:pPr algn="just">
                        <a:lnSpc>
                          <a:spcPct val="115000"/>
                        </a:lnSpc>
                        <a:spcAft>
                          <a:spcPts val="0"/>
                        </a:spcAft>
                      </a:pPr>
                      <a:r>
                        <a:rPr lang="en-US" sz="2800">
                          <a:effectLst/>
                          <a:latin typeface="Times New Roman"/>
                          <a:ea typeface="Calibri"/>
                          <a:cs typeface="Times New Roman"/>
                        </a:rPr>
                        <a:t>Tổng cộng</a:t>
                      </a:r>
                      <a:endParaRPr lang="en-US" sz="20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2800" b="1">
                          <a:solidFill>
                            <a:srgbClr val="000000"/>
                          </a:solidFill>
                          <a:effectLst/>
                          <a:latin typeface="Times New Roman"/>
                          <a:ea typeface="Calibri"/>
                          <a:cs typeface="Times New Roman"/>
                        </a:rPr>
                        <a:t>2499</a:t>
                      </a:r>
                      <a:endParaRPr lang="en-US" sz="20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2800" b="1">
                          <a:solidFill>
                            <a:srgbClr val="000000"/>
                          </a:solidFill>
                          <a:effectLst/>
                          <a:latin typeface="Times New Roman"/>
                          <a:ea typeface="Calibri"/>
                          <a:cs typeface="Times New Roman"/>
                        </a:rPr>
                        <a:t>2474</a:t>
                      </a:r>
                      <a:endParaRPr lang="en-US" sz="20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2800" b="1">
                          <a:solidFill>
                            <a:srgbClr val="000000"/>
                          </a:solidFill>
                          <a:effectLst/>
                          <a:latin typeface="Times New Roman"/>
                          <a:ea typeface="Calibri"/>
                          <a:cs typeface="Times New Roman"/>
                        </a:rPr>
                        <a:t>25</a:t>
                      </a:r>
                      <a:endParaRPr lang="en-US" sz="20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2800" b="1">
                          <a:effectLst/>
                          <a:latin typeface="Times New Roman"/>
                          <a:ea typeface="Calibri"/>
                          <a:cs typeface="Times New Roman"/>
                        </a:rPr>
                        <a:t>16</a:t>
                      </a:r>
                      <a:endParaRPr lang="en-US" sz="20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2800" b="1">
                          <a:effectLst/>
                          <a:latin typeface="Times New Roman"/>
                          <a:ea typeface="Calibri"/>
                          <a:cs typeface="Times New Roman"/>
                        </a:rPr>
                        <a:t>9</a:t>
                      </a:r>
                      <a:endParaRPr lang="en-US" sz="20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n-US" sz="2800" b="1" i="1" dirty="0">
                          <a:effectLst/>
                          <a:latin typeface="Times New Roman"/>
                          <a:ea typeface="Calibri"/>
                          <a:cs typeface="Times New Roman"/>
                        </a:rPr>
                        <a:t>2490 – 99,6%</a:t>
                      </a:r>
                      <a:endParaRPr lang="en-US" sz="20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4" name="Rectangle 3"/>
          <p:cNvSpPr/>
          <p:nvPr/>
        </p:nvSpPr>
        <p:spPr>
          <a:xfrm>
            <a:off x="532263" y="208465"/>
            <a:ext cx="11313994" cy="553998"/>
          </a:xfrm>
          <a:prstGeom prst="rect">
            <a:avLst/>
          </a:prstGeom>
        </p:spPr>
        <p:txBody>
          <a:bodyPr wrap="square">
            <a:spAutoFit/>
          </a:bodyPr>
          <a:lstStyle/>
          <a:p>
            <a:r>
              <a:rPr lang="en-US" sz="3000" b="1" dirty="0">
                <a:latin typeface="Times New Roman" pitchFamily="18" charset="0"/>
                <a:cs typeface="Times New Roman" pitchFamily="18" charset="0"/>
              </a:rPr>
              <a:t>I</a:t>
            </a:r>
            <a:r>
              <a:rPr lang="en-US" sz="2800" b="1" dirty="0">
                <a:latin typeface="Times New Roman" pitchFamily="18" charset="0"/>
                <a:cs typeface="Times New Roman" pitchFamily="18" charset="0"/>
              </a:rPr>
              <a:t>. </a:t>
            </a:r>
            <a:r>
              <a:rPr lang="vi-VN" sz="2800" b="1" dirty="0">
                <a:latin typeface="Times New Roman" pitchFamily="18" charset="0"/>
                <a:cs typeface="Times New Roman" pitchFamily="18" charset="0"/>
              </a:rPr>
              <a:t>TỔNG HỢP TÌNH HÌNH LÊN LỚP, Ở LẠI LỚP NH 2019 - 2020:</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37960508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708001"/>
          </a:xfrm>
        </p:spPr>
        <p:txBody>
          <a:bodyPr>
            <a:normAutofit fontScale="90000"/>
          </a:bodyPr>
          <a:lstStyle/>
          <a:p>
            <a:r>
              <a:rPr lang="nb-NO" sz="2800" b="1" dirty="0">
                <a:latin typeface="Times New Roman" pitchFamily="18" charset="0"/>
                <a:cs typeface="Times New Roman" pitchFamily="18" charset="0"/>
              </a:rPr>
              <a:t>II. TÌNH HÌNH CHUYÊN MÔN ĐẦU NĂM HỌC 2020 - 2021</a:t>
            </a: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259307" y="682388"/>
            <a:ext cx="11723427" cy="5443782"/>
          </a:xfrm>
        </p:spPr>
        <p:txBody>
          <a:bodyPr/>
          <a:lstStyle/>
          <a:p>
            <a:pPr marL="0" indent="0">
              <a:buNone/>
            </a:pPr>
            <a:r>
              <a:rPr lang="nb-NO" b="1" dirty="0"/>
              <a:t>1. </a:t>
            </a:r>
            <a:r>
              <a:rPr lang="nb-NO" b="1" dirty="0">
                <a:latin typeface="Times New Roman" pitchFamily="18" charset="0"/>
                <a:cs typeface="Times New Roman" pitchFamily="18" charset="0"/>
              </a:rPr>
              <a:t>Tình hình cơ sở vật chất phục vụ trực tiếp cho việc dạy </a:t>
            </a:r>
            <a:r>
              <a:rPr lang="nb-NO" b="1" dirty="0" smtClean="0">
                <a:latin typeface="Times New Roman" pitchFamily="18" charset="0"/>
                <a:cs typeface="Times New Roman" pitchFamily="18" charset="0"/>
              </a:rPr>
              <a:t>và học</a:t>
            </a:r>
            <a:endParaRPr lang="en-US" dirty="0">
              <a:latin typeface="Times New Roman" pitchFamily="18" charset="0"/>
              <a:cs typeface="Times New Roman" pitchFamily="18" charset="0"/>
            </a:endParaRP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833900175"/>
              </p:ext>
            </p:extLst>
          </p:nvPr>
        </p:nvGraphicFramePr>
        <p:xfrm>
          <a:off x="668741" y="1351132"/>
          <a:ext cx="11013743" cy="4312688"/>
        </p:xfrm>
        <a:graphic>
          <a:graphicData uri="http://schemas.openxmlformats.org/drawingml/2006/table">
            <a:tbl>
              <a:tblPr firstRow="1" firstCol="1" bandRow="1">
                <a:tableStyleId>{5C22544A-7EE6-4342-B048-85BDC9FD1C3A}</a:tableStyleId>
              </a:tblPr>
              <a:tblGrid>
                <a:gridCol w="6559885">
                  <a:extLst>
                    <a:ext uri="{9D8B030D-6E8A-4147-A177-3AD203B41FA5}">
                      <a16:colId xmlns:a16="http://schemas.microsoft.com/office/drawing/2014/main" val="20000"/>
                    </a:ext>
                  </a:extLst>
                </a:gridCol>
                <a:gridCol w="4453858">
                  <a:extLst>
                    <a:ext uri="{9D8B030D-6E8A-4147-A177-3AD203B41FA5}">
                      <a16:colId xmlns:a16="http://schemas.microsoft.com/office/drawing/2014/main" val="20001"/>
                    </a:ext>
                  </a:extLst>
                </a:gridCol>
              </a:tblGrid>
              <a:tr h="539086">
                <a:tc gridSpan="2">
                  <a:txBody>
                    <a:bodyPr/>
                    <a:lstStyle/>
                    <a:p>
                      <a:pPr algn="just">
                        <a:lnSpc>
                          <a:spcPct val="110000"/>
                        </a:lnSpc>
                        <a:spcBef>
                          <a:spcPts val="480"/>
                        </a:spcBef>
                        <a:spcAft>
                          <a:spcPts val="480"/>
                        </a:spcAft>
                      </a:pPr>
                      <a:r>
                        <a:rPr lang="en-US" sz="2800" dirty="0" err="1">
                          <a:solidFill>
                            <a:schemeClr val="tx1"/>
                          </a:solidFill>
                          <a:effectLst/>
                          <a:latin typeface="Times New Roman" pitchFamily="18" charset="0"/>
                          <a:cs typeface="Times New Roman" pitchFamily="18" charset="0"/>
                        </a:rPr>
                        <a:t>Lớp</a:t>
                      </a:r>
                      <a:r>
                        <a:rPr lang="en-US" sz="2800" dirty="0">
                          <a:solidFill>
                            <a:schemeClr val="tx1"/>
                          </a:solidFill>
                          <a:effectLst/>
                          <a:latin typeface="Times New Roman" pitchFamily="18" charset="0"/>
                          <a:cs typeface="Times New Roman" pitchFamily="18" charset="0"/>
                        </a:rPr>
                        <a:t> </a:t>
                      </a:r>
                      <a:r>
                        <a:rPr lang="en-US" sz="2800" dirty="0" err="1">
                          <a:solidFill>
                            <a:schemeClr val="tx1"/>
                          </a:solidFill>
                          <a:effectLst/>
                          <a:latin typeface="Times New Roman" pitchFamily="18" charset="0"/>
                          <a:cs typeface="Times New Roman" pitchFamily="18" charset="0"/>
                        </a:rPr>
                        <a:t>học</a:t>
                      </a:r>
                      <a:r>
                        <a:rPr lang="en-US" sz="2800" dirty="0">
                          <a:solidFill>
                            <a:schemeClr val="tx1"/>
                          </a:solidFill>
                          <a:effectLst/>
                          <a:latin typeface="Times New Roman" pitchFamily="18" charset="0"/>
                          <a:cs typeface="Times New Roman" pitchFamily="18" charset="0"/>
                        </a:rPr>
                        <a:t>/</a:t>
                      </a:r>
                      <a:r>
                        <a:rPr lang="en-US" sz="2800" dirty="0" err="1">
                          <a:solidFill>
                            <a:schemeClr val="tx1"/>
                          </a:solidFill>
                          <a:effectLst/>
                          <a:latin typeface="Times New Roman" pitchFamily="18" charset="0"/>
                          <a:cs typeface="Times New Roman" pitchFamily="18" charset="0"/>
                        </a:rPr>
                        <a:t>Phòng</a:t>
                      </a:r>
                      <a:r>
                        <a:rPr lang="en-US" sz="2800" dirty="0">
                          <a:solidFill>
                            <a:schemeClr val="tx1"/>
                          </a:solidFill>
                          <a:effectLst/>
                          <a:latin typeface="Times New Roman" pitchFamily="18" charset="0"/>
                          <a:cs typeface="Times New Roman" pitchFamily="18" charset="0"/>
                        </a:rPr>
                        <a:t> </a:t>
                      </a:r>
                      <a:r>
                        <a:rPr lang="en-US" sz="2800" dirty="0" err="1">
                          <a:solidFill>
                            <a:schemeClr val="tx1"/>
                          </a:solidFill>
                          <a:effectLst/>
                          <a:latin typeface="Times New Roman" pitchFamily="18" charset="0"/>
                          <a:cs typeface="Times New Roman" pitchFamily="18" charset="0"/>
                        </a:rPr>
                        <a:t>học</a:t>
                      </a:r>
                      <a:endParaRPr lang="en-US" sz="2000" dirty="0">
                        <a:solidFill>
                          <a:schemeClr val="tx1"/>
                        </a:solidFill>
                        <a:effectLst/>
                        <a:latin typeface="Times New Roman" pitchFamily="18" charset="0"/>
                        <a:ea typeface="Calibri"/>
                        <a:cs typeface="Times New Roman"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10000"/>
                  </a:ext>
                </a:extLst>
              </a:tr>
              <a:tr h="539086">
                <a:tc>
                  <a:txBody>
                    <a:bodyPr/>
                    <a:lstStyle/>
                    <a:p>
                      <a:pPr algn="just">
                        <a:lnSpc>
                          <a:spcPct val="110000"/>
                        </a:lnSpc>
                        <a:spcBef>
                          <a:spcPts val="480"/>
                        </a:spcBef>
                        <a:spcAft>
                          <a:spcPts val="480"/>
                        </a:spcAft>
                      </a:pPr>
                      <a:r>
                        <a:rPr lang="en-US" sz="2800" dirty="0">
                          <a:solidFill>
                            <a:schemeClr val="tx1"/>
                          </a:solidFill>
                          <a:effectLst/>
                          <a:latin typeface="Times New Roman" pitchFamily="18" charset="0"/>
                          <a:cs typeface="Times New Roman" pitchFamily="18" charset="0"/>
                        </a:rPr>
                        <a:t>CS1</a:t>
                      </a:r>
                      <a:endParaRPr lang="en-US" sz="2000" dirty="0">
                        <a:solidFill>
                          <a:schemeClr val="tx1"/>
                        </a:solidFill>
                        <a:effectLst/>
                        <a:latin typeface="Times New Roman" pitchFamily="18" charset="0"/>
                        <a:ea typeface="Calibri"/>
                        <a:cs typeface="Times New Roman" pitchFamily="18" charset="0"/>
                      </a:endParaRPr>
                    </a:p>
                  </a:txBody>
                  <a:tcPr marL="68580" marR="68580" marT="0" marB="0"/>
                </a:tc>
                <a:tc>
                  <a:txBody>
                    <a:bodyPr/>
                    <a:lstStyle/>
                    <a:p>
                      <a:pPr algn="just">
                        <a:lnSpc>
                          <a:spcPct val="110000"/>
                        </a:lnSpc>
                        <a:spcBef>
                          <a:spcPts val="480"/>
                        </a:spcBef>
                        <a:spcAft>
                          <a:spcPts val="480"/>
                        </a:spcAft>
                      </a:pPr>
                      <a:r>
                        <a:rPr lang="en-US" sz="2800">
                          <a:effectLst/>
                        </a:rPr>
                        <a:t>40/36</a:t>
                      </a:r>
                      <a:endParaRPr lang="en-US" sz="2000">
                        <a:effectLst/>
                        <a:latin typeface="Calibri"/>
                        <a:ea typeface="Calibri"/>
                        <a:cs typeface="Times New Roman"/>
                      </a:endParaRPr>
                    </a:p>
                  </a:txBody>
                  <a:tcPr marL="68580" marR="68580" marT="0" marB="0"/>
                </a:tc>
                <a:extLst>
                  <a:ext uri="{0D108BD9-81ED-4DB2-BD59-A6C34878D82A}">
                    <a16:rowId xmlns:a16="http://schemas.microsoft.com/office/drawing/2014/main" val="10001"/>
                  </a:ext>
                </a:extLst>
              </a:tr>
              <a:tr h="539086">
                <a:tc>
                  <a:txBody>
                    <a:bodyPr/>
                    <a:lstStyle/>
                    <a:p>
                      <a:pPr algn="just">
                        <a:lnSpc>
                          <a:spcPct val="110000"/>
                        </a:lnSpc>
                        <a:spcBef>
                          <a:spcPts val="480"/>
                        </a:spcBef>
                        <a:spcAft>
                          <a:spcPts val="480"/>
                        </a:spcAft>
                      </a:pPr>
                      <a:r>
                        <a:rPr lang="en-US" sz="2800" dirty="0">
                          <a:solidFill>
                            <a:schemeClr val="tx1"/>
                          </a:solidFill>
                          <a:effectLst/>
                          <a:latin typeface="Times New Roman" pitchFamily="18" charset="0"/>
                          <a:cs typeface="Times New Roman" pitchFamily="18" charset="0"/>
                        </a:rPr>
                        <a:t>CS2</a:t>
                      </a:r>
                      <a:endParaRPr lang="en-US" sz="2000" dirty="0">
                        <a:solidFill>
                          <a:schemeClr val="tx1"/>
                        </a:solidFill>
                        <a:effectLst/>
                        <a:latin typeface="Times New Roman" pitchFamily="18" charset="0"/>
                        <a:ea typeface="Calibri"/>
                        <a:cs typeface="Times New Roman" pitchFamily="18" charset="0"/>
                      </a:endParaRPr>
                    </a:p>
                  </a:txBody>
                  <a:tcPr marL="68580" marR="68580" marT="0" marB="0"/>
                </a:tc>
                <a:tc>
                  <a:txBody>
                    <a:bodyPr/>
                    <a:lstStyle/>
                    <a:p>
                      <a:pPr algn="just">
                        <a:lnSpc>
                          <a:spcPct val="110000"/>
                        </a:lnSpc>
                        <a:spcBef>
                          <a:spcPts val="480"/>
                        </a:spcBef>
                        <a:spcAft>
                          <a:spcPts val="480"/>
                        </a:spcAft>
                      </a:pPr>
                      <a:r>
                        <a:rPr lang="en-US" sz="2800">
                          <a:effectLst/>
                        </a:rPr>
                        <a:t>16/9</a:t>
                      </a:r>
                      <a:endParaRPr lang="en-US" sz="200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r h="539086">
                <a:tc gridSpan="2">
                  <a:txBody>
                    <a:bodyPr/>
                    <a:lstStyle/>
                    <a:p>
                      <a:pPr algn="just">
                        <a:lnSpc>
                          <a:spcPct val="110000"/>
                        </a:lnSpc>
                        <a:spcBef>
                          <a:spcPts val="480"/>
                        </a:spcBef>
                        <a:spcAft>
                          <a:spcPts val="480"/>
                        </a:spcAft>
                      </a:pPr>
                      <a:r>
                        <a:rPr lang="en-US" sz="2800" dirty="0" err="1">
                          <a:solidFill>
                            <a:schemeClr val="tx1"/>
                          </a:solidFill>
                          <a:effectLst/>
                          <a:latin typeface="Times New Roman" pitchFamily="18" charset="0"/>
                          <a:cs typeface="Times New Roman" pitchFamily="18" charset="0"/>
                        </a:rPr>
                        <a:t>Phòng</a:t>
                      </a:r>
                      <a:r>
                        <a:rPr lang="en-US" sz="2800" dirty="0">
                          <a:solidFill>
                            <a:schemeClr val="tx1"/>
                          </a:solidFill>
                          <a:effectLst/>
                          <a:latin typeface="Times New Roman" pitchFamily="18" charset="0"/>
                          <a:cs typeface="Times New Roman" pitchFamily="18" charset="0"/>
                        </a:rPr>
                        <a:t> </a:t>
                      </a:r>
                      <a:r>
                        <a:rPr lang="en-US" sz="2800" dirty="0" err="1">
                          <a:solidFill>
                            <a:schemeClr val="tx1"/>
                          </a:solidFill>
                          <a:effectLst/>
                          <a:latin typeface="Times New Roman" pitchFamily="18" charset="0"/>
                          <a:cs typeface="Times New Roman" pitchFamily="18" charset="0"/>
                        </a:rPr>
                        <a:t>chức</a:t>
                      </a:r>
                      <a:r>
                        <a:rPr lang="en-US" sz="2800" dirty="0">
                          <a:solidFill>
                            <a:schemeClr val="tx1"/>
                          </a:solidFill>
                          <a:effectLst/>
                          <a:latin typeface="Times New Roman" pitchFamily="18" charset="0"/>
                          <a:cs typeface="Times New Roman" pitchFamily="18" charset="0"/>
                        </a:rPr>
                        <a:t> </a:t>
                      </a:r>
                      <a:r>
                        <a:rPr lang="en-US" sz="2800" dirty="0" err="1">
                          <a:solidFill>
                            <a:schemeClr val="tx1"/>
                          </a:solidFill>
                          <a:effectLst/>
                          <a:latin typeface="Times New Roman" pitchFamily="18" charset="0"/>
                          <a:cs typeface="Times New Roman" pitchFamily="18" charset="0"/>
                        </a:rPr>
                        <a:t>năng</a:t>
                      </a:r>
                      <a:endParaRPr lang="en-US" sz="2000" dirty="0">
                        <a:solidFill>
                          <a:schemeClr val="tx1"/>
                        </a:solidFill>
                        <a:effectLst/>
                        <a:latin typeface="Times New Roman" pitchFamily="18" charset="0"/>
                        <a:ea typeface="Calibri"/>
                        <a:cs typeface="Times New Roman"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10003"/>
                  </a:ext>
                </a:extLst>
              </a:tr>
              <a:tr h="539086">
                <a:tc>
                  <a:txBody>
                    <a:bodyPr/>
                    <a:lstStyle/>
                    <a:p>
                      <a:pPr algn="just">
                        <a:lnSpc>
                          <a:spcPct val="110000"/>
                        </a:lnSpc>
                        <a:spcBef>
                          <a:spcPts val="480"/>
                        </a:spcBef>
                        <a:spcAft>
                          <a:spcPts val="480"/>
                        </a:spcAft>
                      </a:pPr>
                      <a:r>
                        <a:rPr lang="en-US" sz="2800" dirty="0">
                          <a:solidFill>
                            <a:schemeClr val="tx1"/>
                          </a:solidFill>
                          <a:effectLst/>
                          <a:latin typeface="Times New Roman" pitchFamily="18" charset="0"/>
                          <a:cs typeface="Times New Roman" pitchFamily="18" charset="0"/>
                        </a:rPr>
                        <a:t>Tin </a:t>
                      </a:r>
                      <a:r>
                        <a:rPr lang="en-US" sz="2800" dirty="0" err="1">
                          <a:solidFill>
                            <a:schemeClr val="tx1"/>
                          </a:solidFill>
                          <a:effectLst/>
                          <a:latin typeface="Times New Roman" pitchFamily="18" charset="0"/>
                          <a:cs typeface="Times New Roman" pitchFamily="18" charset="0"/>
                        </a:rPr>
                        <a:t>học</a:t>
                      </a:r>
                      <a:endParaRPr lang="en-US" sz="2000" dirty="0">
                        <a:solidFill>
                          <a:schemeClr val="tx1"/>
                        </a:solidFill>
                        <a:effectLst/>
                        <a:latin typeface="Times New Roman" pitchFamily="18" charset="0"/>
                        <a:ea typeface="Calibri"/>
                        <a:cs typeface="Times New Roman" pitchFamily="18" charset="0"/>
                      </a:endParaRPr>
                    </a:p>
                  </a:txBody>
                  <a:tcPr marL="68580" marR="68580" marT="0" marB="0"/>
                </a:tc>
                <a:tc>
                  <a:txBody>
                    <a:bodyPr/>
                    <a:lstStyle/>
                    <a:p>
                      <a:pPr algn="just">
                        <a:lnSpc>
                          <a:spcPct val="110000"/>
                        </a:lnSpc>
                        <a:spcBef>
                          <a:spcPts val="480"/>
                        </a:spcBef>
                        <a:spcAft>
                          <a:spcPts val="480"/>
                        </a:spcAft>
                      </a:pPr>
                      <a:r>
                        <a:rPr lang="en-US" sz="2800" dirty="0">
                          <a:effectLst/>
                        </a:rPr>
                        <a:t>1</a:t>
                      </a:r>
                      <a:endParaRPr lang="en-US" sz="2000" dirty="0">
                        <a:effectLst/>
                        <a:latin typeface="Calibri"/>
                        <a:ea typeface="Calibri"/>
                        <a:cs typeface="Times New Roman"/>
                      </a:endParaRPr>
                    </a:p>
                  </a:txBody>
                  <a:tcPr marL="68580" marR="68580" marT="0" marB="0"/>
                </a:tc>
                <a:extLst>
                  <a:ext uri="{0D108BD9-81ED-4DB2-BD59-A6C34878D82A}">
                    <a16:rowId xmlns:a16="http://schemas.microsoft.com/office/drawing/2014/main" val="10004"/>
                  </a:ext>
                </a:extLst>
              </a:tr>
              <a:tr h="539086">
                <a:tc>
                  <a:txBody>
                    <a:bodyPr/>
                    <a:lstStyle/>
                    <a:p>
                      <a:pPr algn="just">
                        <a:lnSpc>
                          <a:spcPct val="110000"/>
                        </a:lnSpc>
                        <a:spcBef>
                          <a:spcPts val="480"/>
                        </a:spcBef>
                        <a:spcAft>
                          <a:spcPts val="480"/>
                        </a:spcAft>
                      </a:pPr>
                      <a:r>
                        <a:rPr lang="en-US" sz="2800" dirty="0" err="1">
                          <a:solidFill>
                            <a:schemeClr val="tx1"/>
                          </a:solidFill>
                          <a:effectLst/>
                          <a:latin typeface="Times New Roman" pitchFamily="18" charset="0"/>
                          <a:cs typeface="Times New Roman" pitchFamily="18" charset="0"/>
                        </a:rPr>
                        <a:t>Tiếng</a:t>
                      </a:r>
                      <a:r>
                        <a:rPr lang="en-US" sz="2800" dirty="0">
                          <a:solidFill>
                            <a:schemeClr val="tx1"/>
                          </a:solidFill>
                          <a:effectLst/>
                          <a:latin typeface="Times New Roman" pitchFamily="18" charset="0"/>
                          <a:cs typeface="Times New Roman" pitchFamily="18" charset="0"/>
                        </a:rPr>
                        <a:t> </a:t>
                      </a:r>
                      <a:r>
                        <a:rPr lang="en-US" sz="2800" dirty="0" err="1">
                          <a:solidFill>
                            <a:schemeClr val="tx1"/>
                          </a:solidFill>
                          <a:effectLst/>
                          <a:latin typeface="Times New Roman" pitchFamily="18" charset="0"/>
                          <a:cs typeface="Times New Roman" pitchFamily="18" charset="0"/>
                        </a:rPr>
                        <a:t>Anh</a:t>
                      </a:r>
                      <a:endParaRPr lang="en-US" sz="2000" dirty="0">
                        <a:solidFill>
                          <a:schemeClr val="tx1"/>
                        </a:solidFill>
                        <a:effectLst/>
                        <a:latin typeface="Times New Roman" pitchFamily="18" charset="0"/>
                        <a:ea typeface="Calibri"/>
                        <a:cs typeface="Times New Roman" pitchFamily="18" charset="0"/>
                      </a:endParaRPr>
                    </a:p>
                  </a:txBody>
                  <a:tcPr marL="68580" marR="68580" marT="0" marB="0"/>
                </a:tc>
                <a:tc>
                  <a:txBody>
                    <a:bodyPr/>
                    <a:lstStyle/>
                    <a:p>
                      <a:pPr algn="just">
                        <a:lnSpc>
                          <a:spcPct val="110000"/>
                        </a:lnSpc>
                        <a:spcBef>
                          <a:spcPts val="480"/>
                        </a:spcBef>
                        <a:spcAft>
                          <a:spcPts val="480"/>
                        </a:spcAft>
                      </a:pPr>
                      <a:r>
                        <a:rPr lang="en-US" sz="2800" dirty="0">
                          <a:effectLst/>
                        </a:rPr>
                        <a:t>1</a:t>
                      </a:r>
                      <a:endParaRPr lang="en-US" sz="2000" dirty="0">
                        <a:effectLst/>
                        <a:latin typeface="Calibri"/>
                        <a:ea typeface="Calibri"/>
                        <a:cs typeface="Times New Roman"/>
                      </a:endParaRPr>
                    </a:p>
                  </a:txBody>
                  <a:tcPr marL="68580" marR="68580" marT="0" marB="0"/>
                </a:tc>
                <a:extLst>
                  <a:ext uri="{0D108BD9-81ED-4DB2-BD59-A6C34878D82A}">
                    <a16:rowId xmlns:a16="http://schemas.microsoft.com/office/drawing/2014/main" val="10005"/>
                  </a:ext>
                </a:extLst>
              </a:tr>
              <a:tr h="539086">
                <a:tc>
                  <a:txBody>
                    <a:bodyPr/>
                    <a:lstStyle/>
                    <a:p>
                      <a:pPr algn="just">
                        <a:lnSpc>
                          <a:spcPct val="110000"/>
                        </a:lnSpc>
                        <a:spcBef>
                          <a:spcPts val="480"/>
                        </a:spcBef>
                        <a:spcAft>
                          <a:spcPts val="480"/>
                        </a:spcAft>
                      </a:pPr>
                      <a:r>
                        <a:rPr lang="en-US" sz="2800" dirty="0" err="1">
                          <a:solidFill>
                            <a:schemeClr val="tx1"/>
                          </a:solidFill>
                          <a:effectLst/>
                          <a:latin typeface="Times New Roman" pitchFamily="18" charset="0"/>
                          <a:cs typeface="Times New Roman" pitchFamily="18" charset="0"/>
                        </a:rPr>
                        <a:t>Thư</a:t>
                      </a:r>
                      <a:r>
                        <a:rPr lang="en-US" sz="2800" dirty="0">
                          <a:solidFill>
                            <a:schemeClr val="tx1"/>
                          </a:solidFill>
                          <a:effectLst/>
                          <a:latin typeface="Times New Roman" pitchFamily="18" charset="0"/>
                          <a:cs typeface="Times New Roman" pitchFamily="18" charset="0"/>
                        </a:rPr>
                        <a:t> </a:t>
                      </a:r>
                      <a:r>
                        <a:rPr lang="en-US" sz="2800" dirty="0" err="1">
                          <a:solidFill>
                            <a:schemeClr val="tx1"/>
                          </a:solidFill>
                          <a:effectLst/>
                          <a:latin typeface="Times New Roman" pitchFamily="18" charset="0"/>
                          <a:cs typeface="Times New Roman" pitchFamily="18" charset="0"/>
                        </a:rPr>
                        <a:t>viện</a:t>
                      </a:r>
                      <a:endParaRPr lang="en-US" sz="2000" dirty="0">
                        <a:solidFill>
                          <a:schemeClr val="tx1"/>
                        </a:solidFill>
                        <a:effectLst/>
                        <a:latin typeface="Times New Roman" pitchFamily="18" charset="0"/>
                        <a:ea typeface="Calibri"/>
                        <a:cs typeface="Times New Roman" pitchFamily="18" charset="0"/>
                      </a:endParaRPr>
                    </a:p>
                  </a:txBody>
                  <a:tcPr marL="68580" marR="68580" marT="0" marB="0"/>
                </a:tc>
                <a:tc>
                  <a:txBody>
                    <a:bodyPr/>
                    <a:lstStyle/>
                    <a:p>
                      <a:pPr algn="just">
                        <a:lnSpc>
                          <a:spcPct val="110000"/>
                        </a:lnSpc>
                        <a:spcBef>
                          <a:spcPts val="480"/>
                        </a:spcBef>
                        <a:spcAft>
                          <a:spcPts val="480"/>
                        </a:spcAft>
                      </a:pPr>
                      <a:r>
                        <a:rPr lang="en-US" sz="2800" dirty="0">
                          <a:effectLst/>
                        </a:rPr>
                        <a:t>1</a:t>
                      </a:r>
                      <a:endParaRPr lang="en-US" sz="2000" dirty="0">
                        <a:effectLst/>
                        <a:latin typeface="Calibri"/>
                        <a:ea typeface="Calibri"/>
                        <a:cs typeface="Times New Roman"/>
                      </a:endParaRPr>
                    </a:p>
                  </a:txBody>
                  <a:tcPr marL="68580" marR="68580" marT="0" marB="0"/>
                </a:tc>
                <a:extLst>
                  <a:ext uri="{0D108BD9-81ED-4DB2-BD59-A6C34878D82A}">
                    <a16:rowId xmlns:a16="http://schemas.microsoft.com/office/drawing/2014/main" val="10006"/>
                  </a:ext>
                </a:extLst>
              </a:tr>
              <a:tr h="539086">
                <a:tc>
                  <a:txBody>
                    <a:bodyPr/>
                    <a:lstStyle/>
                    <a:p>
                      <a:pPr algn="just">
                        <a:lnSpc>
                          <a:spcPct val="110000"/>
                        </a:lnSpc>
                        <a:spcBef>
                          <a:spcPts val="480"/>
                        </a:spcBef>
                        <a:spcAft>
                          <a:spcPts val="480"/>
                        </a:spcAft>
                      </a:pPr>
                      <a:r>
                        <a:rPr lang="en-US" sz="2800" dirty="0" err="1">
                          <a:solidFill>
                            <a:schemeClr val="tx1"/>
                          </a:solidFill>
                          <a:effectLst/>
                          <a:latin typeface="Times New Roman" pitchFamily="18" charset="0"/>
                          <a:cs typeface="Times New Roman" pitchFamily="18" charset="0"/>
                        </a:rPr>
                        <a:t>Thiết</a:t>
                      </a:r>
                      <a:r>
                        <a:rPr lang="en-US" sz="2800" dirty="0">
                          <a:solidFill>
                            <a:schemeClr val="tx1"/>
                          </a:solidFill>
                          <a:effectLst/>
                          <a:latin typeface="Times New Roman" pitchFamily="18" charset="0"/>
                          <a:cs typeface="Times New Roman" pitchFamily="18" charset="0"/>
                        </a:rPr>
                        <a:t> </a:t>
                      </a:r>
                      <a:r>
                        <a:rPr lang="en-US" sz="2800" dirty="0" err="1">
                          <a:solidFill>
                            <a:schemeClr val="tx1"/>
                          </a:solidFill>
                          <a:effectLst/>
                          <a:latin typeface="Times New Roman" pitchFamily="18" charset="0"/>
                          <a:cs typeface="Times New Roman" pitchFamily="18" charset="0"/>
                        </a:rPr>
                        <a:t>bị</a:t>
                      </a:r>
                      <a:endParaRPr lang="en-US" sz="2000" dirty="0">
                        <a:solidFill>
                          <a:schemeClr val="tx1"/>
                        </a:solidFill>
                        <a:effectLst/>
                        <a:latin typeface="Times New Roman" pitchFamily="18" charset="0"/>
                        <a:ea typeface="Calibri"/>
                        <a:cs typeface="Times New Roman" pitchFamily="18" charset="0"/>
                      </a:endParaRPr>
                    </a:p>
                  </a:txBody>
                  <a:tcPr marL="68580" marR="68580" marT="0" marB="0"/>
                </a:tc>
                <a:tc>
                  <a:txBody>
                    <a:bodyPr/>
                    <a:lstStyle/>
                    <a:p>
                      <a:pPr algn="just">
                        <a:lnSpc>
                          <a:spcPct val="110000"/>
                        </a:lnSpc>
                        <a:spcBef>
                          <a:spcPts val="480"/>
                        </a:spcBef>
                        <a:spcAft>
                          <a:spcPts val="480"/>
                        </a:spcAft>
                      </a:pPr>
                      <a:r>
                        <a:rPr lang="en-US" sz="2800" dirty="0">
                          <a:effectLst/>
                        </a:rPr>
                        <a:t>1</a:t>
                      </a:r>
                      <a:endParaRPr lang="en-US" sz="2000" dirty="0">
                        <a:effectLst/>
                        <a:latin typeface="Calibri"/>
                        <a:ea typeface="Calibri"/>
                        <a:cs typeface="Times New Roman"/>
                      </a:endParaRPr>
                    </a:p>
                  </a:txBody>
                  <a:tcPr marL="68580" marR="68580" marT="0" marB="0"/>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504573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2. Tình hình đội ngũ giáo viên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23734811"/>
              </p:ext>
            </p:extLst>
          </p:nvPr>
        </p:nvGraphicFramePr>
        <p:xfrm>
          <a:off x="368492" y="1419367"/>
          <a:ext cx="11573298" cy="4743546"/>
        </p:xfrm>
        <a:graphic>
          <a:graphicData uri="http://schemas.openxmlformats.org/drawingml/2006/table">
            <a:tbl>
              <a:tblPr firstRow="1" firstCol="1" bandRow="1"/>
              <a:tblGrid>
                <a:gridCol w="1068671">
                  <a:extLst>
                    <a:ext uri="{9D8B030D-6E8A-4147-A177-3AD203B41FA5}">
                      <a16:colId xmlns:a16="http://schemas.microsoft.com/office/drawing/2014/main" val="20000"/>
                    </a:ext>
                  </a:extLst>
                </a:gridCol>
                <a:gridCol w="715796">
                  <a:extLst>
                    <a:ext uri="{9D8B030D-6E8A-4147-A177-3AD203B41FA5}">
                      <a16:colId xmlns:a16="http://schemas.microsoft.com/office/drawing/2014/main" val="20001"/>
                    </a:ext>
                  </a:extLst>
                </a:gridCol>
                <a:gridCol w="1067416">
                  <a:extLst>
                    <a:ext uri="{9D8B030D-6E8A-4147-A177-3AD203B41FA5}">
                      <a16:colId xmlns:a16="http://schemas.microsoft.com/office/drawing/2014/main" val="20002"/>
                    </a:ext>
                  </a:extLst>
                </a:gridCol>
                <a:gridCol w="1068671">
                  <a:extLst>
                    <a:ext uri="{9D8B030D-6E8A-4147-A177-3AD203B41FA5}">
                      <a16:colId xmlns:a16="http://schemas.microsoft.com/office/drawing/2014/main" val="20003"/>
                    </a:ext>
                  </a:extLst>
                </a:gridCol>
                <a:gridCol w="1067416">
                  <a:extLst>
                    <a:ext uri="{9D8B030D-6E8A-4147-A177-3AD203B41FA5}">
                      <a16:colId xmlns:a16="http://schemas.microsoft.com/office/drawing/2014/main" val="20004"/>
                    </a:ext>
                  </a:extLst>
                </a:gridCol>
                <a:gridCol w="890350">
                  <a:extLst>
                    <a:ext uri="{9D8B030D-6E8A-4147-A177-3AD203B41FA5}">
                      <a16:colId xmlns:a16="http://schemas.microsoft.com/office/drawing/2014/main" val="20005"/>
                    </a:ext>
                  </a:extLst>
                </a:gridCol>
                <a:gridCol w="890350">
                  <a:extLst>
                    <a:ext uri="{9D8B030D-6E8A-4147-A177-3AD203B41FA5}">
                      <a16:colId xmlns:a16="http://schemas.microsoft.com/office/drawing/2014/main" val="20006"/>
                    </a:ext>
                  </a:extLst>
                </a:gridCol>
                <a:gridCol w="1067416">
                  <a:extLst>
                    <a:ext uri="{9D8B030D-6E8A-4147-A177-3AD203B41FA5}">
                      <a16:colId xmlns:a16="http://schemas.microsoft.com/office/drawing/2014/main" val="20007"/>
                    </a:ext>
                  </a:extLst>
                </a:gridCol>
                <a:gridCol w="1067416">
                  <a:extLst>
                    <a:ext uri="{9D8B030D-6E8A-4147-A177-3AD203B41FA5}">
                      <a16:colId xmlns:a16="http://schemas.microsoft.com/office/drawing/2014/main" val="20008"/>
                    </a:ext>
                  </a:extLst>
                </a:gridCol>
                <a:gridCol w="890350">
                  <a:extLst>
                    <a:ext uri="{9D8B030D-6E8A-4147-A177-3AD203B41FA5}">
                      <a16:colId xmlns:a16="http://schemas.microsoft.com/office/drawing/2014/main" val="20009"/>
                    </a:ext>
                  </a:extLst>
                </a:gridCol>
                <a:gridCol w="890350">
                  <a:extLst>
                    <a:ext uri="{9D8B030D-6E8A-4147-A177-3AD203B41FA5}">
                      <a16:colId xmlns:a16="http://schemas.microsoft.com/office/drawing/2014/main" val="20010"/>
                    </a:ext>
                  </a:extLst>
                </a:gridCol>
                <a:gridCol w="889096">
                  <a:extLst>
                    <a:ext uri="{9D8B030D-6E8A-4147-A177-3AD203B41FA5}">
                      <a16:colId xmlns:a16="http://schemas.microsoft.com/office/drawing/2014/main" val="20011"/>
                    </a:ext>
                  </a:extLst>
                </a:gridCol>
              </a:tblGrid>
              <a:tr h="1021815">
                <a:tc rowSpan="2">
                  <a:txBody>
                    <a:bodyPr/>
                    <a:lstStyle/>
                    <a:p>
                      <a:pPr algn="just">
                        <a:lnSpc>
                          <a:spcPct val="110000"/>
                        </a:lnSpc>
                        <a:spcBef>
                          <a:spcPts val="480"/>
                        </a:spcBef>
                        <a:spcAft>
                          <a:spcPts val="480"/>
                        </a:spcAft>
                      </a:pPr>
                      <a:r>
                        <a:rPr lang="en-US" sz="3600" dirty="0" err="1">
                          <a:effectLst/>
                          <a:latin typeface="Times New Roman"/>
                          <a:ea typeface="Calibri"/>
                          <a:cs typeface="Times New Roman"/>
                        </a:rPr>
                        <a:t>Tổng</a:t>
                      </a:r>
                      <a:r>
                        <a:rPr lang="en-US" sz="3600" dirty="0">
                          <a:effectLst/>
                          <a:latin typeface="Times New Roman"/>
                          <a:ea typeface="Calibri"/>
                          <a:cs typeface="Times New Roman"/>
                        </a:rPr>
                        <a:t> </a:t>
                      </a:r>
                      <a:r>
                        <a:rPr lang="en-US" sz="3600" dirty="0" err="1">
                          <a:effectLst/>
                          <a:latin typeface="Times New Roman"/>
                          <a:ea typeface="Calibri"/>
                          <a:cs typeface="Times New Roman"/>
                        </a:rPr>
                        <a:t>số</a:t>
                      </a:r>
                      <a:endParaRPr lang="en-US" sz="28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lnSpc>
                          <a:spcPct val="110000"/>
                        </a:lnSpc>
                        <a:spcBef>
                          <a:spcPts val="480"/>
                        </a:spcBef>
                        <a:spcAft>
                          <a:spcPts val="480"/>
                        </a:spcAft>
                      </a:pPr>
                      <a:r>
                        <a:rPr lang="en-US" sz="3600" dirty="0" err="1">
                          <a:effectLst/>
                          <a:latin typeface="Times New Roman"/>
                          <a:ea typeface="Calibri"/>
                          <a:cs typeface="Times New Roman"/>
                        </a:rPr>
                        <a:t>Nữ</a:t>
                      </a:r>
                      <a:endParaRPr lang="en-US" sz="28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lnSpc>
                          <a:spcPct val="110000"/>
                        </a:lnSpc>
                        <a:spcBef>
                          <a:spcPts val="480"/>
                        </a:spcBef>
                        <a:spcAft>
                          <a:spcPts val="480"/>
                        </a:spcAft>
                      </a:pPr>
                      <a:r>
                        <a:rPr lang="en-US" sz="3600" dirty="0" err="1">
                          <a:effectLst/>
                          <a:latin typeface="Times New Roman"/>
                          <a:ea typeface="Calibri"/>
                          <a:cs typeface="Times New Roman"/>
                        </a:rPr>
                        <a:t>Biên</a:t>
                      </a:r>
                      <a:r>
                        <a:rPr lang="en-US" sz="3600" dirty="0">
                          <a:effectLst/>
                          <a:latin typeface="Times New Roman"/>
                          <a:ea typeface="Calibri"/>
                          <a:cs typeface="Times New Roman"/>
                        </a:rPr>
                        <a:t> </a:t>
                      </a:r>
                      <a:r>
                        <a:rPr lang="en-US" sz="3600" dirty="0" err="1">
                          <a:effectLst/>
                          <a:latin typeface="Times New Roman"/>
                          <a:ea typeface="Calibri"/>
                          <a:cs typeface="Times New Roman"/>
                        </a:rPr>
                        <a:t>chế</a:t>
                      </a:r>
                      <a:r>
                        <a:rPr lang="en-US" sz="3600" dirty="0">
                          <a:effectLst/>
                          <a:latin typeface="Times New Roman"/>
                          <a:ea typeface="Calibri"/>
                          <a:cs typeface="Times New Roman"/>
                        </a:rPr>
                        <a:t> </a:t>
                      </a:r>
                      <a:endParaRPr lang="en-US" sz="28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lnSpc>
                          <a:spcPct val="110000"/>
                        </a:lnSpc>
                        <a:spcBef>
                          <a:spcPts val="480"/>
                        </a:spcBef>
                        <a:spcAft>
                          <a:spcPts val="480"/>
                        </a:spcAft>
                      </a:pPr>
                      <a:r>
                        <a:rPr lang="en-US" sz="3600" dirty="0">
                          <a:effectLst/>
                          <a:latin typeface="Times New Roman"/>
                          <a:ea typeface="Calibri"/>
                          <a:cs typeface="Times New Roman"/>
                        </a:rPr>
                        <a:t>HĐ, TG</a:t>
                      </a:r>
                      <a:endParaRPr lang="en-US" sz="28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just">
                        <a:lnSpc>
                          <a:spcPct val="110000"/>
                        </a:lnSpc>
                        <a:spcBef>
                          <a:spcPts val="480"/>
                        </a:spcBef>
                        <a:spcAft>
                          <a:spcPts val="480"/>
                        </a:spcAft>
                      </a:pPr>
                      <a:r>
                        <a:rPr lang="en-US" sz="3600">
                          <a:effectLst/>
                          <a:latin typeface="Times New Roman"/>
                          <a:ea typeface="Calibri"/>
                          <a:cs typeface="Times New Roman"/>
                        </a:rPr>
                        <a:t>Trình độ chuyên môn</a:t>
                      </a:r>
                      <a:endParaRPr lang="en-US" sz="2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just">
                        <a:lnSpc>
                          <a:spcPct val="110000"/>
                        </a:lnSpc>
                        <a:spcBef>
                          <a:spcPts val="480"/>
                        </a:spcBef>
                        <a:spcAft>
                          <a:spcPts val="480"/>
                        </a:spcAft>
                      </a:pPr>
                      <a:r>
                        <a:rPr lang="en-US" sz="3600">
                          <a:effectLst/>
                          <a:latin typeface="Times New Roman"/>
                          <a:ea typeface="Calibri"/>
                          <a:cs typeface="Times New Roman"/>
                        </a:rPr>
                        <a:t>Trình độ quản lí giáo dục </a:t>
                      </a:r>
                      <a:endParaRPr lang="en-US" sz="2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596557">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just">
                        <a:lnSpc>
                          <a:spcPct val="110000"/>
                        </a:lnSpc>
                        <a:spcBef>
                          <a:spcPts val="480"/>
                        </a:spcBef>
                        <a:spcAft>
                          <a:spcPts val="480"/>
                        </a:spcAft>
                      </a:pPr>
                      <a:r>
                        <a:rPr lang="en-US" sz="3600" dirty="0" err="1">
                          <a:effectLst/>
                          <a:latin typeface="Times New Roman"/>
                          <a:ea typeface="Calibri"/>
                          <a:cs typeface="Times New Roman"/>
                        </a:rPr>
                        <a:t>Trên</a:t>
                      </a:r>
                      <a:r>
                        <a:rPr lang="en-US" sz="3600" dirty="0">
                          <a:effectLst/>
                          <a:latin typeface="Times New Roman"/>
                          <a:ea typeface="Calibri"/>
                          <a:cs typeface="Times New Roman"/>
                        </a:rPr>
                        <a:t> </a:t>
                      </a:r>
                      <a:endParaRPr lang="en-US" sz="2800" dirty="0">
                        <a:effectLst/>
                        <a:latin typeface="Calibri"/>
                        <a:ea typeface="Calibri"/>
                        <a:cs typeface="Times New Roman"/>
                      </a:endParaRPr>
                    </a:p>
                    <a:p>
                      <a:pPr algn="just">
                        <a:lnSpc>
                          <a:spcPct val="110000"/>
                        </a:lnSpc>
                        <a:spcBef>
                          <a:spcPts val="480"/>
                        </a:spcBef>
                        <a:spcAft>
                          <a:spcPts val="480"/>
                        </a:spcAft>
                      </a:pPr>
                      <a:r>
                        <a:rPr lang="en-US" sz="3600" dirty="0">
                          <a:effectLst/>
                          <a:latin typeface="Times New Roman"/>
                          <a:ea typeface="Calibri"/>
                          <a:cs typeface="Times New Roman"/>
                        </a:rPr>
                        <a:t>ĐH</a:t>
                      </a:r>
                      <a:endParaRPr lang="en-US" sz="28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0000"/>
                        </a:lnSpc>
                        <a:spcBef>
                          <a:spcPts val="480"/>
                        </a:spcBef>
                        <a:spcAft>
                          <a:spcPts val="480"/>
                        </a:spcAft>
                      </a:pPr>
                      <a:r>
                        <a:rPr lang="en-US" sz="3600" dirty="0">
                          <a:effectLst/>
                          <a:latin typeface="Times New Roman"/>
                          <a:ea typeface="Calibri"/>
                          <a:cs typeface="Times New Roman"/>
                        </a:rPr>
                        <a:t>ĐH</a:t>
                      </a:r>
                      <a:endParaRPr lang="en-US" sz="28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0000"/>
                        </a:lnSpc>
                        <a:spcBef>
                          <a:spcPts val="480"/>
                        </a:spcBef>
                        <a:spcAft>
                          <a:spcPts val="480"/>
                        </a:spcAft>
                      </a:pPr>
                      <a:r>
                        <a:rPr lang="en-US" sz="3600" dirty="0">
                          <a:effectLst/>
                          <a:latin typeface="Times New Roman"/>
                          <a:ea typeface="Calibri"/>
                          <a:cs typeface="Times New Roman"/>
                        </a:rPr>
                        <a:t>CĐ</a:t>
                      </a:r>
                      <a:endParaRPr lang="en-US" sz="28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0000"/>
                        </a:lnSpc>
                        <a:spcBef>
                          <a:spcPts val="480"/>
                        </a:spcBef>
                        <a:spcAft>
                          <a:spcPts val="480"/>
                        </a:spcAft>
                      </a:pPr>
                      <a:r>
                        <a:rPr lang="en-US" sz="3600" dirty="0">
                          <a:effectLst/>
                          <a:latin typeface="Times New Roman"/>
                          <a:ea typeface="Calibri"/>
                          <a:cs typeface="Times New Roman"/>
                        </a:rPr>
                        <a:t>TC</a:t>
                      </a:r>
                      <a:endParaRPr lang="en-US" sz="28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0000"/>
                        </a:lnSpc>
                        <a:spcBef>
                          <a:spcPts val="480"/>
                        </a:spcBef>
                        <a:spcAft>
                          <a:spcPts val="480"/>
                        </a:spcAft>
                      </a:pPr>
                      <a:r>
                        <a:rPr lang="en-US" sz="3600" dirty="0" err="1">
                          <a:effectLst/>
                          <a:latin typeface="Times New Roman"/>
                          <a:ea typeface="Calibri"/>
                          <a:cs typeface="Times New Roman"/>
                        </a:rPr>
                        <a:t>Trên</a:t>
                      </a:r>
                      <a:r>
                        <a:rPr lang="en-US" sz="3600" dirty="0">
                          <a:effectLst/>
                          <a:latin typeface="Times New Roman"/>
                          <a:ea typeface="Calibri"/>
                          <a:cs typeface="Times New Roman"/>
                        </a:rPr>
                        <a:t> </a:t>
                      </a:r>
                      <a:endParaRPr lang="en-US" sz="2800" dirty="0">
                        <a:effectLst/>
                        <a:latin typeface="Calibri"/>
                        <a:ea typeface="Calibri"/>
                        <a:cs typeface="Times New Roman"/>
                      </a:endParaRPr>
                    </a:p>
                    <a:p>
                      <a:pPr algn="just">
                        <a:lnSpc>
                          <a:spcPct val="110000"/>
                        </a:lnSpc>
                        <a:spcBef>
                          <a:spcPts val="480"/>
                        </a:spcBef>
                        <a:spcAft>
                          <a:spcPts val="480"/>
                        </a:spcAft>
                      </a:pPr>
                      <a:r>
                        <a:rPr lang="en-US" sz="3600" dirty="0">
                          <a:effectLst/>
                          <a:latin typeface="Times New Roman"/>
                          <a:ea typeface="Calibri"/>
                          <a:cs typeface="Times New Roman"/>
                        </a:rPr>
                        <a:t>ĐH</a:t>
                      </a:r>
                      <a:endParaRPr lang="en-US" sz="28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0000"/>
                        </a:lnSpc>
                        <a:spcBef>
                          <a:spcPts val="480"/>
                        </a:spcBef>
                        <a:spcAft>
                          <a:spcPts val="480"/>
                        </a:spcAft>
                      </a:pPr>
                      <a:r>
                        <a:rPr lang="en-US" sz="3600">
                          <a:effectLst/>
                          <a:latin typeface="Times New Roman"/>
                          <a:ea typeface="Calibri"/>
                          <a:cs typeface="Times New Roman"/>
                        </a:rPr>
                        <a:t>ĐH</a:t>
                      </a:r>
                      <a:endParaRPr lang="en-US" sz="2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0000"/>
                        </a:lnSpc>
                        <a:spcBef>
                          <a:spcPts val="480"/>
                        </a:spcBef>
                        <a:spcAft>
                          <a:spcPts val="480"/>
                        </a:spcAft>
                      </a:pPr>
                      <a:r>
                        <a:rPr lang="en-US" sz="3600">
                          <a:effectLst/>
                          <a:latin typeface="Times New Roman"/>
                          <a:ea typeface="Calibri"/>
                          <a:cs typeface="Times New Roman"/>
                        </a:rPr>
                        <a:t>CĐ</a:t>
                      </a:r>
                      <a:endParaRPr lang="en-US" sz="2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0000"/>
                        </a:lnSpc>
                        <a:spcBef>
                          <a:spcPts val="480"/>
                        </a:spcBef>
                        <a:spcAft>
                          <a:spcPts val="480"/>
                        </a:spcAft>
                      </a:pPr>
                      <a:r>
                        <a:rPr lang="en-US" sz="3600">
                          <a:effectLst/>
                          <a:latin typeface="Times New Roman"/>
                          <a:ea typeface="Calibri"/>
                          <a:cs typeface="Times New Roman"/>
                        </a:rPr>
                        <a:t>TC</a:t>
                      </a:r>
                      <a:endParaRPr lang="en-US" sz="2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939981">
                <a:tc>
                  <a:txBody>
                    <a:bodyPr/>
                    <a:lstStyle/>
                    <a:p>
                      <a:pPr algn="just">
                        <a:lnSpc>
                          <a:spcPts val="1700"/>
                        </a:lnSpc>
                        <a:spcBef>
                          <a:spcPts val="480"/>
                        </a:spcBef>
                        <a:spcAft>
                          <a:spcPts val="480"/>
                        </a:spcAft>
                      </a:pPr>
                      <a:r>
                        <a:rPr lang="en-US" sz="3600" b="1">
                          <a:effectLst/>
                          <a:latin typeface="Times New Roman"/>
                          <a:ea typeface="Calibri"/>
                          <a:cs typeface="Times New Roman"/>
                        </a:rPr>
                        <a:t>73</a:t>
                      </a:r>
                      <a:endParaRPr lang="en-US" sz="2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700"/>
                        </a:lnSpc>
                        <a:spcBef>
                          <a:spcPts val="480"/>
                        </a:spcBef>
                        <a:spcAft>
                          <a:spcPts val="480"/>
                        </a:spcAft>
                      </a:pPr>
                      <a:r>
                        <a:rPr lang="en-US" sz="3600" b="1">
                          <a:effectLst/>
                          <a:latin typeface="Times New Roman"/>
                          <a:ea typeface="Calibri"/>
                          <a:cs typeface="Times New Roman"/>
                        </a:rPr>
                        <a:t>65</a:t>
                      </a:r>
                      <a:endParaRPr lang="en-US" sz="2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700"/>
                        </a:lnSpc>
                        <a:spcBef>
                          <a:spcPts val="480"/>
                        </a:spcBef>
                        <a:spcAft>
                          <a:spcPts val="480"/>
                        </a:spcAft>
                      </a:pPr>
                      <a:r>
                        <a:rPr lang="en-US" sz="3600" b="1">
                          <a:effectLst/>
                          <a:latin typeface="Times New Roman"/>
                          <a:ea typeface="Calibri"/>
                          <a:cs typeface="Times New Roman"/>
                        </a:rPr>
                        <a:t>73</a:t>
                      </a:r>
                      <a:endParaRPr lang="en-US" sz="2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700"/>
                        </a:lnSpc>
                        <a:spcBef>
                          <a:spcPts val="480"/>
                        </a:spcBef>
                        <a:spcAft>
                          <a:spcPts val="480"/>
                        </a:spcAft>
                      </a:pPr>
                      <a:endParaRPr lang="en-US" sz="3600" b="1" dirty="0" smtClean="0">
                        <a:effectLst/>
                        <a:latin typeface="Times New Roman"/>
                        <a:ea typeface="Calibri"/>
                        <a:cs typeface="Times New Roman"/>
                      </a:endParaRPr>
                    </a:p>
                    <a:p>
                      <a:pPr algn="just">
                        <a:lnSpc>
                          <a:spcPts val="1700"/>
                        </a:lnSpc>
                        <a:spcBef>
                          <a:spcPts val="480"/>
                        </a:spcBef>
                        <a:spcAft>
                          <a:spcPts val="480"/>
                        </a:spcAft>
                      </a:pPr>
                      <a:r>
                        <a:rPr lang="en-US" sz="3600" b="1" dirty="0" smtClean="0">
                          <a:effectLst/>
                          <a:latin typeface="Times New Roman"/>
                          <a:ea typeface="Calibri"/>
                          <a:cs typeface="Times New Roman"/>
                        </a:rPr>
                        <a:t>1</a:t>
                      </a:r>
                      <a:endParaRPr lang="en-US" sz="2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ts val="1700"/>
                        </a:lnSpc>
                        <a:spcBef>
                          <a:spcPts val="480"/>
                        </a:spcBef>
                        <a:spcAft>
                          <a:spcPts val="480"/>
                        </a:spcAft>
                      </a:pPr>
                      <a:endParaRPr lang="en-US" sz="3600" b="1" dirty="0" smtClean="0">
                        <a:effectLst/>
                        <a:latin typeface="Times New Roman"/>
                        <a:ea typeface="Calibri"/>
                        <a:cs typeface="Times New Roman"/>
                      </a:endParaRPr>
                    </a:p>
                    <a:p>
                      <a:pPr algn="just">
                        <a:lnSpc>
                          <a:spcPts val="1700"/>
                        </a:lnSpc>
                        <a:spcBef>
                          <a:spcPts val="480"/>
                        </a:spcBef>
                        <a:spcAft>
                          <a:spcPts val="480"/>
                        </a:spcAft>
                      </a:pPr>
                      <a:r>
                        <a:rPr lang="en-US" sz="3600" b="1" dirty="0" smtClean="0">
                          <a:effectLst/>
                          <a:latin typeface="Times New Roman"/>
                          <a:ea typeface="Calibri"/>
                          <a:cs typeface="Times New Roman"/>
                        </a:rPr>
                        <a:t>2</a:t>
                      </a:r>
                      <a:endParaRPr lang="en-US" sz="2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ts val="1700"/>
                        </a:lnSpc>
                        <a:spcBef>
                          <a:spcPts val="480"/>
                        </a:spcBef>
                        <a:spcAft>
                          <a:spcPts val="480"/>
                        </a:spcAft>
                      </a:pPr>
                      <a:r>
                        <a:rPr lang="en-US" sz="3600" b="1">
                          <a:effectLst/>
                          <a:latin typeface="Times New Roman"/>
                          <a:ea typeface="Calibri"/>
                          <a:cs typeface="Times New Roman"/>
                        </a:rPr>
                        <a:t>65</a:t>
                      </a:r>
                      <a:endParaRPr lang="en-US" sz="2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ts val="1700"/>
                        </a:lnSpc>
                        <a:spcBef>
                          <a:spcPts val="480"/>
                        </a:spcBef>
                        <a:spcAft>
                          <a:spcPts val="480"/>
                        </a:spcAft>
                      </a:pPr>
                      <a:r>
                        <a:rPr lang="en-US" sz="3600" b="1">
                          <a:effectLst/>
                          <a:latin typeface="Times New Roman"/>
                          <a:ea typeface="Calibri"/>
                          <a:cs typeface="Times New Roman"/>
                        </a:rPr>
                        <a:t>  9</a:t>
                      </a:r>
                      <a:endParaRPr lang="en-US" sz="2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ts val="1700"/>
                        </a:lnSpc>
                        <a:spcBef>
                          <a:spcPts val="480"/>
                        </a:spcBef>
                        <a:spcAft>
                          <a:spcPts val="480"/>
                        </a:spcAft>
                      </a:pPr>
                      <a:r>
                        <a:rPr lang="en-US" sz="3600" b="1">
                          <a:effectLst/>
                          <a:latin typeface="Times New Roman"/>
                          <a:ea typeface="Calibri"/>
                          <a:cs typeface="Times New Roman"/>
                        </a:rPr>
                        <a:t> </a:t>
                      </a:r>
                      <a:endParaRPr lang="en-US" sz="2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lnSpc>
                          <a:spcPts val="1700"/>
                        </a:lnSpc>
                        <a:spcBef>
                          <a:spcPts val="480"/>
                        </a:spcBef>
                        <a:spcAft>
                          <a:spcPts val="480"/>
                        </a:spcAft>
                      </a:pPr>
                      <a:r>
                        <a:rPr lang="en-US" sz="3600" b="1" dirty="0">
                          <a:effectLst/>
                          <a:latin typeface="Times New Roman"/>
                          <a:ea typeface="Calibri"/>
                          <a:cs typeface="Times New Roman"/>
                        </a:rPr>
                        <a:t>4</a:t>
                      </a:r>
                      <a:endParaRPr lang="en-US" sz="28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700"/>
                        </a:lnSpc>
                        <a:spcBef>
                          <a:spcPts val="480"/>
                        </a:spcBef>
                        <a:spcAft>
                          <a:spcPts val="480"/>
                        </a:spcAft>
                      </a:pPr>
                      <a:r>
                        <a:rPr lang="en-US" sz="3600" b="1" dirty="0">
                          <a:effectLst/>
                          <a:latin typeface="Times New Roman"/>
                          <a:ea typeface="Calibri"/>
                          <a:cs typeface="Times New Roman"/>
                        </a:rPr>
                        <a:t>2</a:t>
                      </a:r>
                      <a:endParaRPr lang="en-US" sz="28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700"/>
                        </a:lnSpc>
                        <a:spcBef>
                          <a:spcPts val="480"/>
                        </a:spcBef>
                        <a:spcAft>
                          <a:spcPts val="480"/>
                        </a:spcAft>
                      </a:pPr>
                      <a:r>
                        <a:rPr lang="en-US" sz="3600" b="1" dirty="0">
                          <a:effectLst/>
                          <a:latin typeface="Times New Roman"/>
                          <a:ea typeface="Calibri"/>
                          <a:cs typeface="Times New Roman"/>
                        </a:rPr>
                        <a:t> </a:t>
                      </a:r>
                      <a:endParaRPr lang="en-US" sz="28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700"/>
                        </a:lnSpc>
                        <a:spcBef>
                          <a:spcPts val="480"/>
                        </a:spcBef>
                        <a:spcAft>
                          <a:spcPts val="480"/>
                        </a:spcAft>
                      </a:pPr>
                      <a:r>
                        <a:rPr lang="en-US" sz="3600" b="1" dirty="0">
                          <a:effectLst/>
                          <a:latin typeface="Times New Roman"/>
                          <a:ea typeface="Calibri"/>
                          <a:cs typeface="Times New Roman"/>
                        </a:rPr>
                        <a:t> </a:t>
                      </a:r>
                      <a:endParaRPr lang="en-US" sz="28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0850001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776240"/>
          </a:xfrm>
        </p:spPr>
        <p:txBody>
          <a:bodyPr>
            <a:normAutofit/>
          </a:bodyPr>
          <a:lstStyle/>
          <a:p>
            <a:r>
              <a:rPr lang="en-US" sz="2800" dirty="0">
                <a:latin typeface="Times New Roman" pitchFamily="18" charset="0"/>
                <a:cs typeface="Times New Roman" pitchFamily="18" charset="0"/>
              </a:rPr>
              <a:t>3. </a:t>
            </a:r>
            <a:r>
              <a:rPr lang="en-US" sz="2800" dirty="0" err="1">
                <a:latin typeface="Times New Roman" pitchFamily="18" charset="0"/>
                <a:cs typeface="Times New Roman" pitchFamily="18" charset="0"/>
              </a:rPr>
              <a:t>Tình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học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sinh</a:t>
            </a:r>
            <a:endParaRPr lang="en-US" sz="28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62831312"/>
              </p:ext>
            </p:extLst>
          </p:nvPr>
        </p:nvGraphicFramePr>
        <p:xfrm>
          <a:off x="504965" y="941697"/>
          <a:ext cx="11313995" cy="5170813"/>
        </p:xfrm>
        <a:graphic>
          <a:graphicData uri="http://schemas.openxmlformats.org/drawingml/2006/table">
            <a:tbl>
              <a:tblPr firstRow="1" firstCol="1" bandRow="1"/>
              <a:tblGrid>
                <a:gridCol w="812421">
                  <a:extLst>
                    <a:ext uri="{9D8B030D-6E8A-4147-A177-3AD203B41FA5}">
                      <a16:colId xmlns:a16="http://schemas.microsoft.com/office/drawing/2014/main" val="20000"/>
                    </a:ext>
                  </a:extLst>
                </a:gridCol>
                <a:gridCol w="589055">
                  <a:extLst>
                    <a:ext uri="{9D8B030D-6E8A-4147-A177-3AD203B41FA5}">
                      <a16:colId xmlns:a16="http://schemas.microsoft.com/office/drawing/2014/main" val="20001"/>
                    </a:ext>
                  </a:extLst>
                </a:gridCol>
                <a:gridCol w="945401">
                  <a:extLst>
                    <a:ext uri="{9D8B030D-6E8A-4147-A177-3AD203B41FA5}">
                      <a16:colId xmlns:a16="http://schemas.microsoft.com/office/drawing/2014/main" val="20002"/>
                    </a:ext>
                  </a:extLst>
                </a:gridCol>
                <a:gridCol w="791402">
                  <a:extLst>
                    <a:ext uri="{9D8B030D-6E8A-4147-A177-3AD203B41FA5}">
                      <a16:colId xmlns:a16="http://schemas.microsoft.com/office/drawing/2014/main" val="20003"/>
                    </a:ext>
                  </a:extLst>
                </a:gridCol>
                <a:gridCol w="1213903">
                  <a:extLst>
                    <a:ext uri="{9D8B030D-6E8A-4147-A177-3AD203B41FA5}">
                      <a16:colId xmlns:a16="http://schemas.microsoft.com/office/drawing/2014/main" val="20004"/>
                    </a:ext>
                  </a:extLst>
                </a:gridCol>
                <a:gridCol w="1213903">
                  <a:extLst>
                    <a:ext uri="{9D8B030D-6E8A-4147-A177-3AD203B41FA5}">
                      <a16:colId xmlns:a16="http://schemas.microsoft.com/office/drawing/2014/main" val="20005"/>
                    </a:ext>
                  </a:extLst>
                </a:gridCol>
                <a:gridCol w="1213903">
                  <a:extLst>
                    <a:ext uri="{9D8B030D-6E8A-4147-A177-3AD203B41FA5}">
                      <a16:colId xmlns:a16="http://schemas.microsoft.com/office/drawing/2014/main" val="20006"/>
                    </a:ext>
                  </a:extLst>
                </a:gridCol>
                <a:gridCol w="881788">
                  <a:extLst>
                    <a:ext uri="{9D8B030D-6E8A-4147-A177-3AD203B41FA5}">
                      <a16:colId xmlns:a16="http://schemas.microsoft.com/office/drawing/2014/main" val="20007"/>
                    </a:ext>
                  </a:extLst>
                </a:gridCol>
                <a:gridCol w="1219158">
                  <a:extLst>
                    <a:ext uri="{9D8B030D-6E8A-4147-A177-3AD203B41FA5}">
                      <a16:colId xmlns:a16="http://schemas.microsoft.com/office/drawing/2014/main" val="20008"/>
                    </a:ext>
                  </a:extLst>
                </a:gridCol>
                <a:gridCol w="1219158">
                  <a:extLst>
                    <a:ext uri="{9D8B030D-6E8A-4147-A177-3AD203B41FA5}">
                      <a16:colId xmlns:a16="http://schemas.microsoft.com/office/drawing/2014/main" val="20009"/>
                    </a:ext>
                  </a:extLst>
                </a:gridCol>
                <a:gridCol w="1213903">
                  <a:extLst>
                    <a:ext uri="{9D8B030D-6E8A-4147-A177-3AD203B41FA5}">
                      <a16:colId xmlns:a16="http://schemas.microsoft.com/office/drawing/2014/main" val="20010"/>
                    </a:ext>
                  </a:extLst>
                </a:gridCol>
              </a:tblGrid>
              <a:tr h="480427">
                <a:tc rowSpan="2">
                  <a:txBody>
                    <a:bodyPr/>
                    <a:lstStyle/>
                    <a:p>
                      <a:pPr algn="just">
                        <a:lnSpc>
                          <a:spcPct val="115000"/>
                        </a:lnSpc>
                        <a:spcAft>
                          <a:spcPts val="1000"/>
                        </a:spcAft>
                      </a:pPr>
                      <a:r>
                        <a:rPr lang="en-US" sz="2400" b="1" dirty="0" err="1">
                          <a:effectLst/>
                          <a:latin typeface="Times New Roman"/>
                          <a:ea typeface="Calibri"/>
                          <a:cs typeface="Times New Roman"/>
                        </a:rPr>
                        <a:t>Khối</a:t>
                      </a:r>
                      <a:endParaRPr lang="en-US" sz="18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lnSpc>
                          <a:spcPct val="115000"/>
                        </a:lnSpc>
                        <a:spcAft>
                          <a:spcPts val="1000"/>
                        </a:spcAft>
                      </a:pPr>
                      <a:r>
                        <a:rPr lang="en-US" sz="2400" b="1" dirty="0" err="1">
                          <a:effectLst/>
                          <a:latin typeface="Times New Roman"/>
                          <a:ea typeface="Calibri"/>
                          <a:cs typeface="Times New Roman"/>
                        </a:rPr>
                        <a:t>Số</a:t>
                      </a:r>
                      <a:r>
                        <a:rPr lang="en-US" sz="2400" b="1" dirty="0">
                          <a:effectLst/>
                          <a:latin typeface="Times New Roman"/>
                          <a:ea typeface="Calibri"/>
                          <a:cs typeface="Times New Roman"/>
                        </a:rPr>
                        <a:t> </a:t>
                      </a:r>
                      <a:r>
                        <a:rPr lang="en-US" sz="2400" b="1" dirty="0" err="1">
                          <a:effectLst/>
                          <a:latin typeface="Times New Roman"/>
                          <a:ea typeface="Calibri"/>
                          <a:cs typeface="Times New Roman"/>
                        </a:rPr>
                        <a:t>lớp</a:t>
                      </a:r>
                      <a:endParaRPr lang="en-US" sz="18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lnSpc>
                          <a:spcPct val="115000"/>
                        </a:lnSpc>
                        <a:spcAft>
                          <a:spcPts val="1000"/>
                        </a:spcAft>
                      </a:pPr>
                      <a:r>
                        <a:rPr lang="en-US" sz="2400" b="1" dirty="0">
                          <a:effectLst/>
                          <a:latin typeface="Times New Roman"/>
                          <a:ea typeface="Calibri"/>
                          <a:cs typeface="Times New Roman"/>
                        </a:rPr>
                        <a:t>TS HS</a:t>
                      </a:r>
                      <a:endParaRPr lang="en-US" sz="18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just">
                        <a:lnSpc>
                          <a:spcPct val="115000"/>
                        </a:lnSpc>
                        <a:spcAft>
                          <a:spcPts val="1000"/>
                        </a:spcAft>
                      </a:pPr>
                      <a:r>
                        <a:rPr lang="en-US" sz="2400" b="1">
                          <a:effectLst/>
                          <a:latin typeface="Times New Roman"/>
                          <a:ea typeface="Calibri"/>
                          <a:cs typeface="Times New Roman"/>
                        </a:rPr>
                        <a:t>Bán trú</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just">
                        <a:lnSpc>
                          <a:spcPct val="115000"/>
                        </a:lnSpc>
                        <a:spcAft>
                          <a:spcPts val="1000"/>
                        </a:spcAft>
                      </a:pPr>
                      <a:r>
                        <a:rPr lang="en-US" sz="2400" b="1">
                          <a:effectLst/>
                          <a:latin typeface="Times New Roman"/>
                          <a:ea typeface="Calibri"/>
                          <a:cs typeface="Times New Roman"/>
                        </a:rPr>
                        <a:t>Không bán trú</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960854">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just">
                        <a:lnSpc>
                          <a:spcPct val="115000"/>
                        </a:lnSpc>
                        <a:spcAft>
                          <a:spcPts val="1000"/>
                        </a:spcAft>
                      </a:pPr>
                      <a:r>
                        <a:rPr lang="en-US" sz="2400" b="1">
                          <a:effectLst/>
                          <a:latin typeface="Times New Roman"/>
                          <a:ea typeface="Calibri"/>
                          <a:cs typeface="Times New Roman"/>
                        </a:rPr>
                        <a:t>Số lớp</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en-US" sz="2400" b="1">
                          <a:effectLst/>
                          <a:latin typeface="Times New Roman"/>
                          <a:ea typeface="Calibri"/>
                          <a:cs typeface="Times New Roman"/>
                        </a:rPr>
                        <a:t>Số HS</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en-US" sz="2400" b="1" dirty="0" err="1">
                          <a:effectLst/>
                          <a:latin typeface="Times New Roman"/>
                          <a:ea typeface="Calibri"/>
                          <a:cs typeface="Times New Roman"/>
                        </a:rPr>
                        <a:t>Số</a:t>
                      </a:r>
                      <a:r>
                        <a:rPr lang="en-US" sz="2400" b="1" dirty="0">
                          <a:effectLst/>
                          <a:latin typeface="Times New Roman"/>
                          <a:ea typeface="Calibri"/>
                          <a:cs typeface="Times New Roman"/>
                        </a:rPr>
                        <a:t> HS </a:t>
                      </a:r>
                      <a:r>
                        <a:rPr lang="en-US" sz="2400" b="1" dirty="0" err="1">
                          <a:effectLst/>
                          <a:latin typeface="Times New Roman"/>
                          <a:ea typeface="Calibri"/>
                          <a:cs typeface="Times New Roman"/>
                        </a:rPr>
                        <a:t>cao</a:t>
                      </a:r>
                      <a:r>
                        <a:rPr lang="en-US" sz="2400" b="1" dirty="0">
                          <a:effectLst/>
                          <a:latin typeface="Times New Roman"/>
                          <a:ea typeface="Calibri"/>
                          <a:cs typeface="Times New Roman"/>
                        </a:rPr>
                        <a:t> </a:t>
                      </a:r>
                      <a:r>
                        <a:rPr lang="en-US" sz="2400" b="1" dirty="0" err="1">
                          <a:effectLst/>
                          <a:latin typeface="Times New Roman"/>
                          <a:ea typeface="Calibri"/>
                          <a:cs typeface="Times New Roman"/>
                        </a:rPr>
                        <a:t>nhất</a:t>
                      </a:r>
                      <a:r>
                        <a:rPr lang="en-US" sz="2400" b="1" dirty="0">
                          <a:effectLst/>
                          <a:latin typeface="Times New Roman"/>
                          <a:ea typeface="Calibri"/>
                          <a:cs typeface="Times New Roman"/>
                        </a:rPr>
                        <a:t>/</a:t>
                      </a:r>
                      <a:r>
                        <a:rPr lang="en-US" sz="2400" b="1" dirty="0" err="1">
                          <a:effectLst/>
                          <a:latin typeface="Times New Roman"/>
                          <a:ea typeface="Calibri"/>
                          <a:cs typeface="Times New Roman"/>
                        </a:rPr>
                        <a:t>lớp</a:t>
                      </a:r>
                      <a:endParaRPr lang="en-US" sz="18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en-US" sz="2400" b="1">
                          <a:effectLst/>
                          <a:latin typeface="Times New Roman"/>
                          <a:ea typeface="Calibri"/>
                          <a:cs typeface="Times New Roman"/>
                        </a:rPr>
                        <a:t>Số HS thấp nhất/lớp</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en-US" sz="2400" b="1">
                          <a:effectLst/>
                          <a:latin typeface="Times New Roman"/>
                          <a:ea typeface="Calibri"/>
                          <a:cs typeface="Times New Roman"/>
                        </a:rPr>
                        <a:t>Số lớp</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en-US" sz="2400" b="1">
                          <a:effectLst/>
                          <a:latin typeface="Times New Roman"/>
                          <a:ea typeface="Calibri"/>
                          <a:cs typeface="Times New Roman"/>
                        </a:rPr>
                        <a:t>Số HS</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en-US" sz="2400" b="1">
                          <a:effectLst/>
                          <a:latin typeface="Times New Roman"/>
                          <a:ea typeface="Calibri"/>
                          <a:cs typeface="Times New Roman"/>
                        </a:rPr>
                        <a:t>Số HS cao nhất/lớp</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1000"/>
                        </a:spcAft>
                      </a:pPr>
                      <a:r>
                        <a:rPr lang="en-US" sz="2400" b="1">
                          <a:effectLst/>
                          <a:latin typeface="Times New Roman"/>
                          <a:ea typeface="Calibri"/>
                          <a:cs typeface="Times New Roman"/>
                        </a:rPr>
                        <a:t>Số HS thấp nhất/lớp</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01315">
                <a:tc>
                  <a:txBody>
                    <a:bodyPr/>
                    <a:lstStyle/>
                    <a:p>
                      <a:pPr algn="just">
                        <a:lnSpc>
                          <a:spcPct val="120000"/>
                        </a:lnSpc>
                        <a:spcBef>
                          <a:spcPts val="600"/>
                        </a:spcBef>
                        <a:spcAft>
                          <a:spcPts val="1000"/>
                        </a:spcAft>
                      </a:pPr>
                      <a:r>
                        <a:rPr lang="en-US" sz="2400">
                          <a:effectLst/>
                          <a:latin typeface="Times New Roman"/>
                          <a:ea typeface="Calibri"/>
                          <a:cs typeface="Times New Roman"/>
                        </a:rPr>
                        <a:t>1</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0000"/>
                        </a:lnSpc>
                        <a:spcBef>
                          <a:spcPts val="600"/>
                        </a:spcBef>
                        <a:spcAft>
                          <a:spcPts val="1000"/>
                        </a:spcAft>
                      </a:pPr>
                      <a:r>
                        <a:rPr lang="en-US" sz="2400">
                          <a:effectLst/>
                          <a:latin typeface="Times New Roman"/>
                          <a:ea typeface="Calibri"/>
                          <a:cs typeface="Times New Roman"/>
                        </a:rPr>
                        <a:t>10</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0000"/>
                        </a:lnSpc>
                        <a:spcBef>
                          <a:spcPts val="600"/>
                        </a:spcBef>
                        <a:spcAft>
                          <a:spcPts val="1000"/>
                        </a:spcAft>
                      </a:pPr>
                      <a:r>
                        <a:rPr lang="en-US" sz="2400">
                          <a:effectLst/>
                          <a:latin typeface="Times New Roman"/>
                          <a:ea typeface="Calibri"/>
                          <a:cs typeface="Times New Roman"/>
                        </a:rPr>
                        <a:t>481</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0000"/>
                        </a:lnSpc>
                        <a:spcBef>
                          <a:spcPts val="600"/>
                        </a:spcBef>
                        <a:spcAft>
                          <a:spcPts val="1000"/>
                        </a:spcAft>
                      </a:pPr>
                      <a:r>
                        <a:rPr lang="en-US" sz="2400" dirty="0">
                          <a:effectLst/>
                          <a:latin typeface="Times New Roman"/>
                          <a:ea typeface="Calibri"/>
                          <a:cs typeface="Times New Roman"/>
                        </a:rPr>
                        <a:t>6</a:t>
                      </a:r>
                      <a:endParaRPr lang="en-US" sz="18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0000"/>
                        </a:lnSpc>
                        <a:spcBef>
                          <a:spcPts val="600"/>
                        </a:spcBef>
                        <a:spcAft>
                          <a:spcPts val="1000"/>
                        </a:spcAft>
                      </a:pPr>
                      <a:r>
                        <a:rPr lang="en-US" sz="2400" dirty="0">
                          <a:effectLst/>
                          <a:latin typeface="Times New Roman"/>
                          <a:ea typeface="Calibri"/>
                          <a:cs typeface="Times New Roman"/>
                        </a:rPr>
                        <a:t>300</a:t>
                      </a:r>
                      <a:endParaRPr lang="en-US" sz="18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0000"/>
                        </a:lnSpc>
                        <a:spcBef>
                          <a:spcPts val="600"/>
                        </a:spcBef>
                        <a:spcAft>
                          <a:spcPts val="1000"/>
                        </a:spcAft>
                      </a:pPr>
                      <a:r>
                        <a:rPr lang="en-US" sz="2400">
                          <a:effectLst/>
                          <a:latin typeface="Times New Roman"/>
                          <a:ea typeface="Calibri"/>
                          <a:cs typeface="Times New Roman"/>
                        </a:rPr>
                        <a:t>50</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0000"/>
                        </a:lnSpc>
                        <a:spcBef>
                          <a:spcPts val="600"/>
                        </a:spcBef>
                        <a:spcAft>
                          <a:spcPts val="1000"/>
                        </a:spcAft>
                      </a:pPr>
                      <a:r>
                        <a:rPr lang="en-US" sz="2400">
                          <a:effectLst/>
                          <a:latin typeface="Times New Roman"/>
                          <a:ea typeface="Calibri"/>
                          <a:cs typeface="Times New Roman"/>
                        </a:rPr>
                        <a:t> </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0000"/>
                        </a:lnSpc>
                        <a:spcBef>
                          <a:spcPts val="600"/>
                        </a:spcBef>
                        <a:spcAft>
                          <a:spcPts val="1000"/>
                        </a:spcAft>
                      </a:pPr>
                      <a:r>
                        <a:rPr lang="en-US" sz="2400">
                          <a:effectLst/>
                          <a:latin typeface="Times New Roman"/>
                          <a:ea typeface="Calibri"/>
                          <a:cs typeface="Times New Roman"/>
                        </a:rPr>
                        <a:t>4</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0000"/>
                        </a:lnSpc>
                        <a:spcBef>
                          <a:spcPts val="600"/>
                        </a:spcBef>
                        <a:spcAft>
                          <a:spcPts val="1000"/>
                        </a:spcAft>
                      </a:pPr>
                      <a:r>
                        <a:rPr lang="en-US" sz="2400">
                          <a:effectLst/>
                          <a:latin typeface="Times New Roman"/>
                          <a:ea typeface="Calibri"/>
                          <a:cs typeface="Times New Roman"/>
                        </a:rPr>
                        <a:t>181</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0000"/>
                        </a:lnSpc>
                        <a:spcBef>
                          <a:spcPts val="600"/>
                        </a:spcBef>
                        <a:spcAft>
                          <a:spcPts val="1000"/>
                        </a:spcAft>
                      </a:pPr>
                      <a:r>
                        <a:rPr lang="en-US" sz="2400">
                          <a:effectLst/>
                          <a:latin typeface="Times New Roman"/>
                          <a:ea typeface="Calibri"/>
                          <a:cs typeface="Times New Roman"/>
                        </a:rPr>
                        <a:t>48</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0000"/>
                        </a:lnSpc>
                        <a:spcBef>
                          <a:spcPts val="600"/>
                        </a:spcBef>
                        <a:spcAft>
                          <a:spcPts val="1000"/>
                        </a:spcAft>
                      </a:pPr>
                      <a:r>
                        <a:rPr lang="en-US" sz="2400">
                          <a:effectLst/>
                          <a:latin typeface="Times New Roman"/>
                          <a:ea typeface="Calibri"/>
                          <a:cs typeface="Times New Roman"/>
                        </a:rPr>
                        <a:t>44</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01315">
                <a:tc>
                  <a:txBody>
                    <a:bodyPr/>
                    <a:lstStyle/>
                    <a:p>
                      <a:pPr algn="just">
                        <a:lnSpc>
                          <a:spcPct val="120000"/>
                        </a:lnSpc>
                        <a:spcBef>
                          <a:spcPts val="600"/>
                        </a:spcBef>
                        <a:spcAft>
                          <a:spcPts val="1000"/>
                        </a:spcAft>
                      </a:pPr>
                      <a:r>
                        <a:rPr lang="en-US" sz="2400">
                          <a:effectLst/>
                          <a:latin typeface="Times New Roman"/>
                          <a:ea typeface="Calibri"/>
                          <a:cs typeface="Times New Roman"/>
                        </a:rPr>
                        <a:t>2</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0000"/>
                        </a:lnSpc>
                        <a:spcBef>
                          <a:spcPts val="600"/>
                        </a:spcBef>
                        <a:spcAft>
                          <a:spcPts val="1000"/>
                        </a:spcAft>
                      </a:pPr>
                      <a:r>
                        <a:rPr lang="en-US" sz="2400">
                          <a:effectLst/>
                          <a:latin typeface="Times New Roman"/>
                          <a:ea typeface="Calibri"/>
                          <a:cs typeface="Times New Roman"/>
                        </a:rPr>
                        <a:t>11</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0000"/>
                        </a:lnSpc>
                        <a:spcBef>
                          <a:spcPts val="600"/>
                        </a:spcBef>
                        <a:spcAft>
                          <a:spcPts val="1000"/>
                        </a:spcAft>
                      </a:pPr>
                      <a:r>
                        <a:rPr lang="en-US" sz="2400">
                          <a:effectLst/>
                          <a:latin typeface="Times New Roman"/>
                          <a:ea typeface="Calibri"/>
                          <a:cs typeface="Times New Roman"/>
                        </a:rPr>
                        <a:t>489</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0000"/>
                        </a:lnSpc>
                        <a:spcBef>
                          <a:spcPts val="600"/>
                        </a:spcBef>
                        <a:spcAft>
                          <a:spcPts val="1000"/>
                        </a:spcAft>
                      </a:pPr>
                      <a:r>
                        <a:rPr lang="en-US" sz="2400">
                          <a:effectLst/>
                          <a:latin typeface="Times New Roman"/>
                          <a:ea typeface="Calibri"/>
                          <a:cs typeface="Times New Roman"/>
                        </a:rPr>
                        <a:t>5</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0000"/>
                        </a:lnSpc>
                        <a:spcBef>
                          <a:spcPts val="600"/>
                        </a:spcBef>
                        <a:spcAft>
                          <a:spcPts val="1000"/>
                        </a:spcAft>
                      </a:pPr>
                      <a:r>
                        <a:rPr lang="en-US" sz="2400" dirty="0">
                          <a:effectLst/>
                          <a:latin typeface="Times New Roman"/>
                          <a:ea typeface="Calibri"/>
                          <a:cs typeface="Times New Roman"/>
                        </a:rPr>
                        <a:t>250</a:t>
                      </a:r>
                      <a:endParaRPr lang="en-US" sz="18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0000"/>
                        </a:lnSpc>
                        <a:spcBef>
                          <a:spcPts val="600"/>
                        </a:spcBef>
                        <a:spcAft>
                          <a:spcPts val="1000"/>
                        </a:spcAft>
                      </a:pPr>
                      <a:r>
                        <a:rPr lang="en-US" sz="2400" dirty="0">
                          <a:effectLst/>
                          <a:latin typeface="Times New Roman"/>
                          <a:ea typeface="Calibri"/>
                          <a:cs typeface="Times New Roman"/>
                        </a:rPr>
                        <a:t>50</a:t>
                      </a:r>
                      <a:endParaRPr lang="en-US" sz="18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0000"/>
                        </a:lnSpc>
                        <a:spcBef>
                          <a:spcPts val="600"/>
                        </a:spcBef>
                        <a:spcAft>
                          <a:spcPts val="1000"/>
                        </a:spcAft>
                      </a:pPr>
                      <a:r>
                        <a:rPr lang="en-US" sz="2400">
                          <a:effectLst/>
                          <a:latin typeface="Times New Roman"/>
                          <a:ea typeface="Calibri"/>
                          <a:cs typeface="Times New Roman"/>
                        </a:rPr>
                        <a:t> </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0000"/>
                        </a:lnSpc>
                        <a:spcBef>
                          <a:spcPts val="600"/>
                        </a:spcBef>
                        <a:spcAft>
                          <a:spcPts val="1000"/>
                        </a:spcAft>
                      </a:pPr>
                      <a:r>
                        <a:rPr lang="en-US" sz="2400">
                          <a:effectLst/>
                          <a:latin typeface="Times New Roman"/>
                          <a:ea typeface="Calibri"/>
                          <a:cs typeface="Times New Roman"/>
                        </a:rPr>
                        <a:t>6</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0000"/>
                        </a:lnSpc>
                        <a:spcBef>
                          <a:spcPts val="600"/>
                        </a:spcBef>
                        <a:spcAft>
                          <a:spcPts val="1000"/>
                        </a:spcAft>
                      </a:pPr>
                      <a:r>
                        <a:rPr lang="en-US" sz="2400">
                          <a:effectLst/>
                          <a:latin typeface="Times New Roman"/>
                          <a:ea typeface="Calibri"/>
                          <a:cs typeface="Times New Roman"/>
                        </a:rPr>
                        <a:t>239</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0000"/>
                        </a:lnSpc>
                        <a:spcBef>
                          <a:spcPts val="600"/>
                        </a:spcBef>
                        <a:spcAft>
                          <a:spcPts val="1000"/>
                        </a:spcAft>
                      </a:pPr>
                      <a:r>
                        <a:rPr lang="en-US" sz="2400">
                          <a:effectLst/>
                          <a:latin typeface="Times New Roman"/>
                          <a:ea typeface="Calibri"/>
                          <a:cs typeface="Times New Roman"/>
                        </a:rPr>
                        <a:t>43</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0000"/>
                        </a:lnSpc>
                        <a:spcBef>
                          <a:spcPts val="600"/>
                        </a:spcBef>
                        <a:spcAft>
                          <a:spcPts val="1000"/>
                        </a:spcAft>
                      </a:pPr>
                      <a:r>
                        <a:rPr lang="en-US" sz="2400">
                          <a:effectLst/>
                          <a:latin typeface="Times New Roman"/>
                          <a:ea typeface="Calibri"/>
                          <a:cs typeface="Times New Roman"/>
                        </a:rPr>
                        <a:t>35</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01315">
                <a:tc>
                  <a:txBody>
                    <a:bodyPr/>
                    <a:lstStyle/>
                    <a:p>
                      <a:pPr algn="just">
                        <a:lnSpc>
                          <a:spcPct val="120000"/>
                        </a:lnSpc>
                        <a:spcBef>
                          <a:spcPts val="600"/>
                        </a:spcBef>
                        <a:spcAft>
                          <a:spcPts val="1000"/>
                        </a:spcAft>
                      </a:pPr>
                      <a:r>
                        <a:rPr lang="en-US" sz="2400">
                          <a:effectLst/>
                          <a:latin typeface="Times New Roman"/>
                          <a:ea typeface="Calibri"/>
                          <a:cs typeface="Times New Roman"/>
                        </a:rPr>
                        <a:t>3</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0000"/>
                        </a:lnSpc>
                        <a:spcBef>
                          <a:spcPts val="600"/>
                        </a:spcBef>
                        <a:spcAft>
                          <a:spcPts val="1000"/>
                        </a:spcAft>
                      </a:pPr>
                      <a:r>
                        <a:rPr lang="en-US" sz="2400">
                          <a:effectLst/>
                          <a:latin typeface="Times New Roman"/>
                          <a:ea typeface="Calibri"/>
                          <a:cs typeface="Times New Roman"/>
                        </a:rPr>
                        <a:t>13</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0000"/>
                        </a:lnSpc>
                        <a:spcBef>
                          <a:spcPts val="600"/>
                        </a:spcBef>
                        <a:spcAft>
                          <a:spcPts val="1000"/>
                        </a:spcAft>
                      </a:pPr>
                      <a:r>
                        <a:rPr lang="en-US" sz="2400">
                          <a:effectLst/>
                          <a:latin typeface="Times New Roman"/>
                          <a:ea typeface="Calibri"/>
                          <a:cs typeface="Times New Roman"/>
                        </a:rPr>
                        <a:t>634</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0000"/>
                        </a:lnSpc>
                        <a:spcBef>
                          <a:spcPts val="600"/>
                        </a:spcBef>
                        <a:spcAft>
                          <a:spcPts val="1000"/>
                        </a:spcAft>
                      </a:pPr>
                      <a:r>
                        <a:rPr lang="en-US" sz="2400">
                          <a:effectLst/>
                          <a:latin typeface="Times New Roman"/>
                          <a:ea typeface="Calibri"/>
                          <a:cs typeface="Times New Roman"/>
                        </a:rPr>
                        <a:t>6</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0000"/>
                        </a:lnSpc>
                        <a:spcBef>
                          <a:spcPts val="600"/>
                        </a:spcBef>
                        <a:spcAft>
                          <a:spcPts val="1000"/>
                        </a:spcAft>
                      </a:pPr>
                      <a:r>
                        <a:rPr lang="en-US" sz="2400">
                          <a:effectLst/>
                          <a:latin typeface="Times New Roman"/>
                          <a:ea typeface="Calibri"/>
                          <a:cs typeface="Times New Roman"/>
                        </a:rPr>
                        <a:t>324</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0000"/>
                        </a:lnSpc>
                        <a:spcBef>
                          <a:spcPts val="600"/>
                        </a:spcBef>
                        <a:spcAft>
                          <a:spcPts val="1000"/>
                        </a:spcAft>
                      </a:pPr>
                      <a:r>
                        <a:rPr lang="en-US" sz="2400" dirty="0">
                          <a:effectLst/>
                          <a:latin typeface="Times New Roman"/>
                          <a:ea typeface="Calibri"/>
                          <a:cs typeface="Times New Roman"/>
                        </a:rPr>
                        <a:t>54</a:t>
                      </a:r>
                      <a:endParaRPr lang="en-US" sz="18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0000"/>
                        </a:lnSpc>
                        <a:spcBef>
                          <a:spcPts val="600"/>
                        </a:spcBef>
                        <a:spcAft>
                          <a:spcPts val="1000"/>
                        </a:spcAft>
                      </a:pPr>
                      <a:r>
                        <a:rPr lang="en-US" sz="2400" dirty="0">
                          <a:effectLst/>
                          <a:latin typeface="Times New Roman"/>
                          <a:ea typeface="Calibri"/>
                          <a:cs typeface="Times New Roman"/>
                        </a:rPr>
                        <a:t> </a:t>
                      </a:r>
                      <a:endParaRPr lang="en-US" sz="18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0000"/>
                        </a:lnSpc>
                        <a:spcBef>
                          <a:spcPts val="600"/>
                        </a:spcBef>
                        <a:spcAft>
                          <a:spcPts val="1000"/>
                        </a:spcAft>
                      </a:pPr>
                      <a:r>
                        <a:rPr lang="en-US" sz="2400">
                          <a:effectLst/>
                          <a:latin typeface="Times New Roman"/>
                          <a:ea typeface="Calibri"/>
                          <a:cs typeface="Times New Roman"/>
                        </a:rPr>
                        <a:t>7</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0000"/>
                        </a:lnSpc>
                        <a:spcBef>
                          <a:spcPts val="600"/>
                        </a:spcBef>
                        <a:spcAft>
                          <a:spcPts val="1000"/>
                        </a:spcAft>
                      </a:pPr>
                      <a:r>
                        <a:rPr lang="en-US" sz="2400">
                          <a:effectLst/>
                          <a:latin typeface="Times New Roman"/>
                          <a:ea typeface="Calibri"/>
                          <a:cs typeface="Times New Roman"/>
                        </a:rPr>
                        <a:t>310</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0000"/>
                        </a:lnSpc>
                        <a:spcBef>
                          <a:spcPts val="600"/>
                        </a:spcBef>
                        <a:spcAft>
                          <a:spcPts val="1000"/>
                        </a:spcAft>
                      </a:pPr>
                      <a:r>
                        <a:rPr lang="en-US" sz="2400">
                          <a:effectLst/>
                          <a:latin typeface="Times New Roman"/>
                          <a:ea typeface="Calibri"/>
                          <a:cs typeface="Times New Roman"/>
                        </a:rPr>
                        <a:t>45</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0000"/>
                        </a:lnSpc>
                        <a:spcBef>
                          <a:spcPts val="600"/>
                        </a:spcBef>
                        <a:spcAft>
                          <a:spcPts val="1000"/>
                        </a:spcAft>
                      </a:pPr>
                      <a:r>
                        <a:rPr lang="en-US" sz="2400">
                          <a:effectLst/>
                          <a:latin typeface="Times New Roman"/>
                          <a:ea typeface="Calibri"/>
                          <a:cs typeface="Times New Roman"/>
                        </a:rPr>
                        <a:t>40</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501315">
                <a:tc>
                  <a:txBody>
                    <a:bodyPr/>
                    <a:lstStyle/>
                    <a:p>
                      <a:pPr algn="just">
                        <a:lnSpc>
                          <a:spcPct val="120000"/>
                        </a:lnSpc>
                        <a:spcBef>
                          <a:spcPts val="600"/>
                        </a:spcBef>
                        <a:spcAft>
                          <a:spcPts val="1000"/>
                        </a:spcAft>
                      </a:pPr>
                      <a:r>
                        <a:rPr lang="en-US" sz="2400">
                          <a:effectLst/>
                          <a:latin typeface="Times New Roman"/>
                          <a:ea typeface="Calibri"/>
                          <a:cs typeface="Times New Roman"/>
                        </a:rPr>
                        <a:t>4</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0000"/>
                        </a:lnSpc>
                        <a:spcBef>
                          <a:spcPts val="600"/>
                        </a:spcBef>
                        <a:spcAft>
                          <a:spcPts val="1000"/>
                        </a:spcAft>
                      </a:pPr>
                      <a:r>
                        <a:rPr lang="en-US" sz="2400">
                          <a:effectLst/>
                          <a:latin typeface="Times New Roman"/>
                          <a:ea typeface="Calibri"/>
                          <a:cs typeface="Times New Roman"/>
                        </a:rPr>
                        <a:t>12</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0000"/>
                        </a:lnSpc>
                        <a:spcBef>
                          <a:spcPts val="600"/>
                        </a:spcBef>
                        <a:spcAft>
                          <a:spcPts val="1000"/>
                        </a:spcAft>
                      </a:pPr>
                      <a:r>
                        <a:rPr lang="en-US" sz="2400">
                          <a:effectLst/>
                          <a:latin typeface="Times New Roman"/>
                          <a:ea typeface="Calibri"/>
                          <a:cs typeface="Times New Roman"/>
                        </a:rPr>
                        <a:t>561</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0000"/>
                        </a:lnSpc>
                        <a:spcBef>
                          <a:spcPts val="600"/>
                        </a:spcBef>
                        <a:spcAft>
                          <a:spcPts val="1000"/>
                        </a:spcAft>
                      </a:pPr>
                      <a:r>
                        <a:rPr lang="en-US" sz="2400">
                          <a:effectLst/>
                          <a:latin typeface="Times New Roman"/>
                          <a:ea typeface="Calibri"/>
                          <a:cs typeface="Times New Roman"/>
                        </a:rPr>
                        <a:t>8</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0000"/>
                        </a:lnSpc>
                        <a:spcBef>
                          <a:spcPts val="600"/>
                        </a:spcBef>
                        <a:spcAft>
                          <a:spcPts val="1000"/>
                        </a:spcAft>
                      </a:pPr>
                      <a:r>
                        <a:rPr lang="en-US" sz="2400">
                          <a:effectLst/>
                          <a:latin typeface="Times New Roman"/>
                          <a:ea typeface="Calibri"/>
                          <a:cs typeface="Times New Roman"/>
                        </a:rPr>
                        <a:t>405</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0000"/>
                        </a:lnSpc>
                        <a:spcBef>
                          <a:spcPts val="600"/>
                        </a:spcBef>
                        <a:spcAft>
                          <a:spcPts val="1000"/>
                        </a:spcAft>
                      </a:pPr>
                      <a:r>
                        <a:rPr lang="en-US" sz="2400">
                          <a:effectLst/>
                          <a:latin typeface="Times New Roman"/>
                          <a:ea typeface="Calibri"/>
                          <a:cs typeface="Times New Roman"/>
                        </a:rPr>
                        <a:t>52</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0000"/>
                        </a:lnSpc>
                        <a:spcBef>
                          <a:spcPts val="600"/>
                        </a:spcBef>
                        <a:spcAft>
                          <a:spcPts val="1000"/>
                        </a:spcAft>
                      </a:pPr>
                      <a:r>
                        <a:rPr lang="en-US" sz="2400">
                          <a:effectLst/>
                          <a:latin typeface="Times New Roman"/>
                          <a:ea typeface="Calibri"/>
                          <a:cs typeface="Times New Roman"/>
                        </a:rPr>
                        <a:t>49</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0000"/>
                        </a:lnSpc>
                        <a:spcBef>
                          <a:spcPts val="600"/>
                        </a:spcBef>
                        <a:spcAft>
                          <a:spcPts val="1000"/>
                        </a:spcAft>
                      </a:pPr>
                      <a:r>
                        <a:rPr lang="en-US" sz="2400" dirty="0">
                          <a:effectLst/>
                          <a:latin typeface="Times New Roman"/>
                          <a:ea typeface="Calibri"/>
                          <a:cs typeface="Times New Roman"/>
                        </a:rPr>
                        <a:t>4</a:t>
                      </a:r>
                      <a:endParaRPr lang="en-US" sz="18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0000"/>
                        </a:lnSpc>
                        <a:spcBef>
                          <a:spcPts val="600"/>
                        </a:spcBef>
                        <a:spcAft>
                          <a:spcPts val="1000"/>
                        </a:spcAft>
                      </a:pPr>
                      <a:r>
                        <a:rPr lang="en-US" sz="2400" dirty="0">
                          <a:effectLst/>
                          <a:latin typeface="Times New Roman"/>
                          <a:ea typeface="Calibri"/>
                          <a:cs typeface="Times New Roman"/>
                        </a:rPr>
                        <a:t>156</a:t>
                      </a:r>
                      <a:endParaRPr lang="en-US" sz="18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0000"/>
                        </a:lnSpc>
                        <a:spcBef>
                          <a:spcPts val="600"/>
                        </a:spcBef>
                        <a:spcAft>
                          <a:spcPts val="1000"/>
                        </a:spcAft>
                      </a:pPr>
                      <a:r>
                        <a:rPr lang="en-US" sz="2400">
                          <a:effectLst/>
                          <a:latin typeface="Times New Roman"/>
                          <a:ea typeface="Calibri"/>
                          <a:cs typeface="Times New Roman"/>
                        </a:rPr>
                        <a:t>41</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0000"/>
                        </a:lnSpc>
                        <a:spcBef>
                          <a:spcPts val="600"/>
                        </a:spcBef>
                        <a:spcAft>
                          <a:spcPts val="1000"/>
                        </a:spcAft>
                      </a:pPr>
                      <a:r>
                        <a:rPr lang="en-US" sz="2400">
                          <a:effectLst/>
                          <a:latin typeface="Times New Roman"/>
                          <a:ea typeface="Calibri"/>
                          <a:cs typeface="Times New Roman"/>
                        </a:rPr>
                        <a:t>37</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501315">
                <a:tc>
                  <a:txBody>
                    <a:bodyPr/>
                    <a:lstStyle/>
                    <a:p>
                      <a:pPr algn="just">
                        <a:lnSpc>
                          <a:spcPct val="120000"/>
                        </a:lnSpc>
                        <a:spcBef>
                          <a:spcPts val="600"/>
                        </a:spcBef>
                        <a:spcAft>
                          <a:spcPts val="1000"/>
                        </a:spcAft>
                      </a:pPr>
                      <a:r>
                        <a:rPr lang="en-US" sz="2400">
                          <a:effectLst/>
                          <a:latin typeface="Times New Roman"/>
                          <a:ea typeface="Calibri"/>
                          <a:cs typeface="Times New Roman"/>
                        </a:rPr>
                        <a:t>5</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0000"/>
                        </a:lnSpc>
                        <a:spcBef>
                          <a:spcPts val="600"/>
                        </a:spcBef>
                        <a:spcAft>
                          <a:spcPts val="1000"/>
                        </a:spcAft>
                      </a:pPr>
                      <a:r>
                        <a:rPr lang="en-US" sz="2400">
                          <a:effectLst/>
                          <a:latin typeface="Times New Roman"/>
                          <a:ea typeface="Calibri"/>
                          <a:cs typeface="Times New Roman"/>
                        </a:rPr>
                        <a:t>10</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0000"/>
                        </a:lnSpc>
                        <a:spcBef>
                          <a:spcPts val="600"/>
                        </a:spcBef>
                        <a:spcAft>
                          <a:spcPts val="1000"/>
                        </a:spcAft>
                      </a:pPr>
                      <a:r>
                        <a:rPr lang="en-US" sz="2400">
                          <a:effectLst/>
                          <a:latin typeface="Times New Roman"/>
                          <a:ea typeface="Calibri"/>
                          <a:cs typeface="Times New Roman"/>
                        </a:rPr>
                        <a:t>428</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0000"/>
                        </a:lnSpc>
                        <a:spcBef>
                          <a:spcPts val="600"/>
                        </a:spcBef>
                        <a:spcAft>
                          <a:spcPts val="1000"/>
                        </a:spcAft>
                      </a:pPr>
                      <a:r>
                        <a:rPr lang="en-US" sz="2400">
                          <a:effectLst/>
                          <a:latin typeface="Times New Roman"/>
                          <a:ea typeface="Calibri"/>
                          <a:cs typeface="Times New Roman"/>
                        </a:rPr>
                        <a:t>7</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0000"/>
                        </a:lnSpc>
                        <a:spcBef>
                          <a:spcPts val="600"/>
                        </a:spcBef>
                        <a:spcAft>
                          <a:spcPts val="1000"/>
                        </a:spcAft>
                      </a:pPr>
                      <a:r>
                        <a:rPr lang="en-US" sz="2400">
                          <a:effectLst/>
                          <a:latin typeface="Times New Roman"/>
                          <a:ea typeface="Calibri"/>
                          <a:cs typeface="Times New Roman"/>
                        </a:rPr>
                        <a:t>303</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0000"/>
                        </a:lnSpc>
                        <a:spcBef>
                          <a:spcPts val="600"/>
                        </a:spcBef>
                        <a:spcAft>
                          <a:spcPts val="1000"/>
                        </a:spcAft>
                      </a:pPr>
                      <a:r>
                        <a:rPr lang="en-US" sz="2400">
                          <a:effectLst/>
                          <a:latin typeface="Times New Roman"/>
                          <a:ea typeface="Calibri"/>
                          <a:cs typeface="Times New Roman"/>
                        </a:rPr>
                        <a:t>44</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20000"/>
                        </a:lnSpc>
                        <a:spcBef>
                          <a:spcPts val="600"/>
                        </a:spcBef>
                        <a:spcAft>
                          <a:spcPts val="1000"/>
                        </a:spcAft>
                      </a:pPr>
                      <a:r>
                        <a:rPr lang="en-US" sz="2400">
                          <a:effectLst/>
                          <a:latin typeface="Times New Roman"/>
                          <a:ea typeface="Calibri"/>
                          <a:cs typeface="Times New Roman"/>
                        </a:rPr>
                        <a:t>42</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0000"/>
                        </a:lnSpc>
                        <a:spcBef>
                          <a:spcPts val="600"/>
                        </a:spcBef>
                        <a:spcAft>
                          <a:spcPts val="1000"/>
                        </a:spcAft>
                      </a:pPr>
                      <a:r>
                        <a:rPr lang="en-US" sz="2400">
                          <a:effectLst/>
                          <a:latin typeface="Times New Roman"/>
                          <a:ea typeface="Calibri"/>
                          <a:cs typeface="Times New Roman"/>
                        </a:rPr>
                        <a:t>3</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0000"/>
                        </a:lnSpc>
                        <a:spcBef>
                          <a:spcPts val="600"/>
                        </a:spcBef>
                        <a:spcAft>
                          <a:spcPts val="1000"/>
                        </a:spcAft>
                      </a:pPr>
                      <a:r>
                        <a:rPr lang="en-US" sz="2400" dirty="0">
                          <a:effectLst/>
                          <a:latin typeface="Times New Roman"/>
                          <a:ea typeface="Calibri"/>
                          <a:cs typeface="Times New Roman"/>
                        </a:rPr>
                        <a:t>125</a:t>
                      </a:r>
                      <a:endParaRPr lang="en-US" sz="18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0000"/>
                        </a:lnSpc>
                        <a:spcBef>
                          <a:spcPts val="600"/>
                        </a:spcBef>
                        <a:spcAft>
                          <a:spcPts val="1000"/>
                        </a:spcAft>
                      </a:pPr>
                      <a:r>
                        <a:rPr lang="en-US" sz="2400" dirty="0">
                          <a:effectLst/>
                          <a:latin typeface="Times New Roman"/>
                          <a:ea typeface="Calibri"/>
                          <a:cs typeface="Times New Roman"/>
                        </a:rPr>
                        <a:t>46</a:t>
                      </a:r>
                      <a:endParaRPr lang="en-US" sz="18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0000"/>
                        </a:lnSpc>
                        <a:spcBef>
                          <a:spcPts val="600"/>
                        </a:spcBef>
                        <a:spcAft>
                          <a:spcPts val="1000"/>
                        </a:spcAft>
                      </a:pPr>
                      <a:r>
                        <a:rPr lang="en-US" sz="2400">
                          <a:effectLst/>
                          <a:latin typeface="Times New Roman"/>
                          <a:ea typeface="Calibri"/>
                          <a:cs typeface="Times New Roman"/>
                        </a:rPr>
                        <a:t>34</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501315">
                <a:tc>
                  <a:txBody>
                    <a:bodyPr/>
                    <a:lstStyle/>
                    <a:p>
                      <a:pPr algn="just">
                        <a:lnSpc>
                          <a:spcPct val="120000"/>
                        </a:lnSpc>
                        <a:spcBef>
                          <a:spcPts val="600"/>
                        </a:spcBef>
                        <a:spcAft>
                          <a:spcPts val="1000"/>
                        </a:spcAft>
                      </a:pPr>
                      <a:r>
                        <a:rPr lang="en-US" sz="2400" b="1">
                          <a:effectLst/>
                          <a:latin typeface="Times New Roman"/>
                          <a:ea typeface="Calibri"/>
                          <a:cs typeface="Times New Roman"/>
                        </a:rPr>
                        <a:t>TC</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0000"/>
                        </a:lnSpc>
                        <a:spcBef>
                          <a:spcPts val="600"/>
                        </a:spcBef>
                        <a:spcAft>
                          <a:spcPts val="1000"/>
                        </a:spcAft>
                      </a:pPr>
                      <a:r>
                        <a:rPr lang="en-US" sz="2400" b="1">
                          <a:effectLst/>
                          <a:latin typeface="Times New Roman"/>
                          <a:ea typeface="Calibri"/>
                          <a:cs typeface="Times New Roman"/>
                        </a:rPr>
                        <a:t>56</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0000"/>
                        </a:lnSpc>
                        <a:spcBef>
                          <a:spcPts val="600"/>
                        </a:spcBef>
                        <a:spcAft>
                          <a:spcPts val="1000"/>
                        </a:spcAft>
                      </a:pPr>
                      <a:r>
                        <a:rPr lang="en-US" sz="2400" b="1">
                          <a:effectLst/>
                          <a:latin typeface="Times New Roman"/>
                          <a:ea typeface="Calibri"/>
                          <a:cs typeface="Times New Roman"/>
                        </a:rPr>
                        <a:t>2593</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0000"/>
                        </a:lnSpc>
                        <a:spcBef>
                          <a:spcPts val="600"/>
                        </a:spcBef>
                        <a:spcAft>
                          <a:spcPts val="1000"/>
                        </a:spcAft>
                      </a:pPr>
                      <a:r>
                        <a:rPr lang="en-US" sz="2400" b="1">
                          <a:effectLst/>
                          <a:latin typeface="Times New Roman"/>
                          <a:ea typeface="Calibri"/>
                          <a:cs typeface="Times New Roman"/>
                        </a:rPr>
                        <a:t>32</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0000"/>
                        </a:lnSpc>
                        <a:spcBef>
                          <a:spcPts val="600"/>
                        </a:spcBef>
                        <a:spcAft>
                          <a:spcPts val="1000"/>
                        </a:spcAft>
                      </a:pPr>
                      <a:r>
                        <a:rPr lang="en-US" sz="2400" b="1">
                          <a:effectLst/>
                          <a:latin typeface="Times New Roman"/>
                          <a:ea typeface="Calibri"/>
                          <a:cs typeface="Times New Roman"/>
                        </a:rPr>
                        <a:t>1582</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0000"/>
                        </a:lnSpc>
                        <a:spcBef>
                          <a:spcPts val="600"/>
                        </a:spcBef>
                        <a:spcAft>
                          <a:spcPts val="1000"/>
                        </a:spcAft>
                      </a:pPr>
                      <a:r>
                        <a:rPr lang="en-US" sz="2400" b="1">
                          <a:effectLst/>
                          <a:latin typeface="Times New Roman"/>
                          <a:ea typeface="Calibri"/>
                          <a:cs typeface="Times New Roman"/>
                        </a:rPr>
                        <a:t> </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0000"/>
                        </a:lnSpc>
                        <a:spcBef>
                          <a:spcPts val="600"/>
                        </a:spcBef>
                        <a:spcAft>
                          <a:spcPts val="1000"/>
                        </a:spcAft>
                      </a:pPr>
                      <a:r>
                        <a:rPr lang="en-US" sz="2400" b="1">
                          <a:effectLst/>
                          <a:latin typeface="Times New Roman"/>
                          <a:ea typeface="Calibri"/>
                          <a:cs typeface="Times New Roman"/>
                        </a:rPr>
                        <a:t> </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0000"/>
                        </a:lnSpc>
                        <a:spcBef>
                          <a:spcPts val="600"/>
                        </a:spcBef>
                        <a:spcAft>
                          <a:spcPts val="1000"/>
                        </a:spcAft>
                      </a:pPr>
                      <a:r>
                        <a:rPr lang="en-US" sz="2400" b="1">
                          <a:effectLst/>
                          <a:latin typeface="Times New Roman"/>
                          <a:ea typeface="Calibri"/>
                          <a:cs typeface="Times New Roman"/>
                        </a:rPr>
                        <a:t>24</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0000"/>
                        </a:lnSpc>
                        <a:spcBef>
                          <a:spcPts val="600"/>
                        </a:spcBef>
                        <a:spcAft>
                          <a:spcPts val="1000"/>
                        </a:spcAft>
                      </a:pPr>
                      <a:r>
                        <a:rPr lang="en-US" sz="2400" b="1">
                          <a:effectLst/>
                          <a:latin typeface="Times New Roman"/>
                          <a:ea typeface="Calibri"/>
                          <a:cs typeface="Times New Roman"/>
                        </a:rPr>
                        <a:t>1011</a:t>
                      </a:r>
                      <a:endParaRPr lang="en-US"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0000"/>
                        </a:lnSpc>
                        <a:spcBef>
                          <a:spcPts val="600"/>
                        </a:spcBef>
                        <a:spcAft>
                          <a:spcPts val="1000"/>
                        </a:spcAft>
                      </a:pPr>
                      <a:r>
                        <a:rPr lang="en-US" sz="2400" dirty="0">
                          <a:effectLst/>
                          <a:latin typeface="Times New Roman"/>
                          <a:ea typeface="Calibri"/>
                          <a:cs typeface="Times New Roman"/>
                        </a:rPr>
                        <a:t> </a:t>
                      </a:r>
                      <a:endParaRPr lang="en-US" sz="18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20000"/>
                        </a:lnSpc>
                        <a:spcBef>
                          <a:spcPts val="600"/>
                        </a:spcBef>
                        <a:spcAft>
                          <a:spcPts val="1000"/>
                        </a:spcAft>
                      </a:pPr>
                      <a:r>
                        <a:rPr lang="en-US" sz="2400" dirty="0">
                          <a:effectLst/>
                          <a:latin typeface="Times New Roman"/>
                          <a:ea typeface="Calibri"/>
                          <a:cs typeface="Times New Roman"/>
                        </a:rPr>
                        <a:t> </a:t>
                      </a:r>
                      <a:endParaRPr lang="en-US" sz="18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7080898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626114"/>
          </a:xfrm>
        </p:spPr>
        <p:txBody>
          <a:bodyPr>
            <a:normAutofit/>
          </a:bodyPr>
          <a:lstStyle/>
          <a:p>
            <a:r>
              <a:rPr lang="en-US" sz="2800" dirty="0">
                <a:latin typeface="Times New Roman" pitchFamily="18" charset="0"/>
                <a:cs typeface="Times New Roman" pitchFamily="18" charset="0"/>
              </a:rPr>
              <a:t>III. TRỌNG TÂM CÔNG TÁC CHUYÊN MÔN NĂM HỌC 2020-2021</a:t>
            </a:r>
          </a:p>
        </p:txBody>
      </p:sp>
      <p:sp>
        <p:nvSpPr>
          <p:cNvPr id="3" name="Content Placeholder 2"/>
          <p:cNvSpPr>
            <a:spLocks noGrp="1"/>
          </p:cNvSpPr>
          <p:nvPr>
            <p:ph idx="1"/>
          </p:nvPr>
        </p:nvSpPr>
        <p:spPr/>
        <p:txBody>
          <a:bodyPr/>
          <a:lstStyle/>
          <a:p>
            <a:pPr marL="0" indent="0" algn="just">
              <a:buNone/>
            </a:pPr>
            <a:r>
              <a:rPr lang="en-US" b="1" dirty="0">
                <a:latin typeface="Times New Roman" pitchFamily="18" charset="0"/>
                <a:cs typeface="Times New Roman" pitchFamily="18" charset="0"/>
              </a:rPr>
              <a:t>1. </a:t>
            </a:r>
            <a:r>
              <a:rPr lang="en-US" dirty="0">
                <a:latin typeface="Times New Roman" pitchFamily="18" charset="0"/>
                <a:cs typeface="Times New Roman" pitchFamily="18" charset="0"/>
              </a:rPr>
              <a:t>T</a:t>
            </a:r>
            <a:r>
              <a:rPr lang="vi-VN" dirty="0">
                <a:latin typeface="Times New Roman" pitchFamily="18" charset="0"/>
                <a:cs typeface="Times New Roman" pitchFamily="18" charset="0"/>
              </a:rPr>
              <a:t>ổ chức thực hiện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đổi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mới</a:t>
            </a:r>
            <a:r>
              <a:rPr lang="en-US" dirty="0">
                <a:latin typeface="Times New Roman" pitchFamily="18" charset="0"/>
                <a:cs typeface="Times New Roman" pitchFamily="18" charset="0"/>
              </a:rPr>
              <a:t> CT, SGK </a:t>
            </a:r>
            <a:r>
              <a:rPr lang="vi-VN" dirty="0">
                <a:latin typeface="Times New Roman" pitchFamily="18" charset="0"/>
                <a:cs typeface="Times New Roman" pitchFamily="18" charset="0"/>
              </a:rPr>
              <a:t>theo CT GDPT 2018 theo Thông tư số 32/2018/TT-BGD ĐT ngày 26/12/2018 </a:t>
            </a:r>
            <a:r>
              <a:rPr lang="en-US" dirty="0" err="1">
                <a:latin typeface="Times New Roman" pitchFamily="18" charset="0"/>
                <a:cs typeface="Times New Roman" pitchFamily="18" charset="0"/>
              </a:rPr>
              <a:t>bảo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đảm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chất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lượng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hiệu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với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trọng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tâm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lớp</a:t>
            </a:r>
            <a:r>
              <a:rPr lang="en-US" dirty="0">
                <a:latin typeface="Times New Roman" pitchFamily="18" charset="0"/>
                <a:cs typeface="Times New Roman" pitchFamily="18" charset="0"/>
              </a:rPr>
              <a:t> 1; </a:t>
            </a:r>
            <a:r>
              <a:rPr lang="vi-VN" dirty="0">
                <a:latin typeface="Times New Roman" pitchFamily="18" charset="0"/>
                <a:cs typeface="Times New Roman" pitchFamily="18" charset="0"/>
              </a:rPr>
              <a:t>Tiếp tục thực hiện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hiệu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quả</a:t>
            </a:r>
            <a:r>
              <a:rPr lang="en-US" dirty="0">
                <a:latin typeface="Times New Roman" pitchFamily="18" charset="0"/>
                <a:cs typeface="Times New Roman" pitchFamily="18" charset="0"/>
              </a:rPr>
              <a:t> </a:t>
            </a:r>
            <a:r>
              <a:rPr lang="vi-VN" dirty="0">
                <a:latin typeface="Times New Roman" pitchFamily="18" charset="0"/>
                <a:cs typeface="Times New Roman" pitchFamily="18" charset="0"/>
              </a:rPr>
              <a:t>CT GDPT hiện hành theo định hướng phát triển năng lực và phẩm chất </a:t>
            </a:r>
            <a:r>
              <a:rPr lang="en-US" dirty="0">
                <a:latin typeface="Times New Roman" pitchFamily="18" charset="0"/>
                <a:cs typeface="Times New Roman" pitchFamily="18" charset="0"/>
              </a:rPr>
              <a:t>HS </a:t>
            </a:r>
            <a:r>
              <a:rPr lang="en-US" dirty="0" err="1">
                <a:latin typeface="Times New Roman" pitchFamily="18" charset="0"/>
                <a:cs typeface="Times New Roman" pitchFamily="18" charset="0"/>
              </a:rPr>
              <a:t>theo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công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văn</a:t>
            </a:r>
            <a:r>
              <a:rPr lang="en-US" dirty="0">
                <a:latin typeface="Times New Roman" pitchFamily="18" charset="0"/>
                <a:cs typeface="Times New Roman" pitchFamily="18" charset="0"/>
              </a:rPr>
              <a:t> 4612/BGDĐT-</a:t>
            </a:r>
            <a:r>
              <a:rPr lang="en-US" dirty="0" err="1">
                <a:latin typeface="Times New Roman" pitchFamily="18" charset="0"/>
                <a:cs typeface="Times New Roman" pitchFamily="18" charset="0"/>
              </a:rPr>
              <a:t>GDTrH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ngày</a:t>
            </a:r>
            <a:r>
              <a:rPr lang="en-US" dirty="0">
                <a:latin typeface="Times New Roman" pitchFamily="18" charset="0"/>
                <a:cs typeface="Times New Roman" pitchFamily="18" charset="0"/>
              </a:rPr>
              <a:t> 3/10/2017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theo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định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hướng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tiếp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cận</a:t>
            </a:r>
            <a:r>
              <a:rPr lang="en-US" dirty="0">
                <a:latin typeface="Times New Roman" pitchFamily="18" charset="0"/>
                <a:cs typeface="Times New Roman" pitchFamily="18" charset="0"/>
              </a:rPr>
              <a:t> CT GDPT 2018; </a:t>
            </a:r>
            <a:r>
              <a:rPr lang="en-US" dirty="0" err="1">
                <a:latin typeface="Times New Roman" pitchFamily="18" charset="0"/>
                <a:cs typeface="Times New Roman" pitchFamily="18" charset="0"/>
              </a:rPr>
              <a:t>Đổi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mới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phương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pháp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hình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thức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tổ</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chức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dạy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học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đánh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a:t>
            </a:r>
            <a:r>
              <a:rPr lang="en-US" dirty="0">
                <a:latin typeface="Times New Roman" pitchFamily="18" charset="0"/>
                <a:cs typeface="Times New Roman" pitchFamily="18" charset="0"/>
              </a:rPr>
              <a:t> HS, </a:t>
            </a:r>
            <a:r>
              <a:rPr lang="en-US" dirty="0" err="1">
                <a:latin typeface="Times New Roman" pitchFamily="18" charset="0"/>
                <a:cs typeface="Times New Roman" pitchFamily="18" charset="0"/>
              </a:rPr>
              <a:t>vận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dụng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mô</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hình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dục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tiên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tiến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nâng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cao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chất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lượng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hiệu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quả</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dục</a:t>
            </a:r>
            <a:r>
              <a:rPr lang="en-US" dirty="0">
                <a:latin typeface="Times New Roman" pitchFamily="18" charset="0"/>
                <a:cs typeface="Times New Roman" pitchFamily="18" charset="0"/>
              </a:rPr>
              <a:t>.</a:t>
            </a:r>
          </a:p>
          <a:p>
            <a:pPr marL="0" indent="0">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2474384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09600" y="532264"/>
            <a:ext cx="10972800" cy="5593906"/>
          </a:xfrm>
        </p:spPr>
        <p:txBody>
          <a:bodyPr>
            <a:normAutofit/>
          </a:bodyPr>
          <a:lstStyle/>
          <a:p>
            <a:pPr marL="0" indent="0" algn="just">
              <a:buNone/>
            </a:pPr>
            <a:r>
              <a:rPr lang="en-US" b="1" dirty="0">
                <a:latin typeface="Times New Roman" pitchFamily="18" charset="0"/>
                <a:cs typeface="Times New Roman" pitchFamily="18" charset="0"/>
              </a:rPr>
              <a:t>2. </a:t>
            </a:r>
            <a:r>
              <a:rPr lang="en-US" dirty="0" err="1">
                <a:latin typeface="Times New Roman" pitchFamily="18" charset="0"/>
                <a:cs typeface="Times New Roman" pitchFamily="18" charset="0"/>
              </a:rPr>
              <a:t>Đảm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bảo</a:t>
            </a:r>
            <a:r>
              <a:rPr lang="en-US" dirty="0">
                <a:latin typeface="Times New Roman" pitchFamily="18" charset="0"/>
                <a:cs typeface="Times New Roman" pitchFamily="18" charset="0"/>
              </a:rPr>
              <a:t> </a:t>
            </a:r>
            <a:r>
              <a:rPr lang="vi-VN" dirty="0">
                <a:latin typeface="Times New Roman" pitchFamily="18" charset="0"/>
                <a:cs typeface="Times New Roman" pitchFamily="18" charset="0"/>
              </a:rPr>
              <a:t>cơ sở vật chất đáp ứng việc thực hiện CT GDPT hiện hành và CT GDPT 2018 một cách hiệu quả.</a:t>
            </a:r>
            <a:endParaRPr lang="en-US" dirty="0">
              <a:latin typeface="Times New Roman" pitchFamily="18" charset="0"/>
              <a:cs typeface="Times New Roman" pitchFamily="18" charset="0"/>
            </a:endParaRPr>
          </a:p>
          <a:p>
            <a:pPr marL="0" indent="0" algn="just">
              <a:buNone/>
            </a:pPr>
            <a:r>
              <a:rPr lang="vi-VN" b="1" dirty="0">
                <a:latin typeface="Times New Roman" pitchFamily="18" charset="0"/>
                <a:cs typeface="Times New Roman" pitchFamily="18" charset="0"/>
              </a:rPr>
              <a:t>3.</a:t>
            </a:r>
            <a:r>
              <a:rPr lang="vi-VN" dirty="0">
                <a:latin typeface="Times New Roman" pitchFamily="18" charset="0"/>
                <a:cs typeface="Times New Roman" pitchFamily="18" charset="0"/>
              </a:rPr>
              <a:t> Nâng cao chất lượng đội ngũ GV và CBQL giáo dục. Tăng cường công tác quản lí và nâng cao đạo đức nhà giáo. Tiếp tục rà soát, sắp xếp lại đội ngũ GV và CBQL đ</a:t>
            </a:r>
            <a:r>
              <a:rPr lang="sq-AL" dirty="0">
                <a:latin typeface="Times New Roman" pitchFamily="18" charset="0"/>
                <a:cs typeface="Times New Roman" pitchFamily="18" charset="0"/>
              </a:rPr>
              <a:t>ảm bảo </a:t>
            </a:r>
            <a:r>
              <a:rPr lang="vi-VN" dirty="0">
                <a:latin typeface="Times New Roman" pitchFamily="18" charset="0"/>
                <a:cs typeface="Times New Roman" pitchFamily="18" charset="0"/>
              </a:rPr>
              <a:t>đủ về số lượng, </a:t>
            </a:r>
            <a:r>
              <a:rPr lang="sq-AL" dirty="0">
                <a:latin typeface="Times New Roman" pitchFamily="18" charset="0"/>
                <a:cs typeface="Times New Roman" pitchFamily="18" charset="0"/>
              </a:rPr>
              <a:t>chuẩn hóa về trình độ đào tạo</a:t>
            </a:r>
            <a:r>
              <a:rPr lang="vi-VN" dirty="0">
                <a:latin typeface="Times New Roman" pitchFamily="18" charset="0"/>
                <a:cs typeface="Times New Roman" pitchFamily="18" charset="0"/>
              </a:rPr>
              <a:t> theo Luật giáo dục 2019</a:t>
            </a:r>
            <a:r>
              <a:rPr lang="sq-AL" dirty="0">
                <a:latin typeface="Times New Roman" pitchFamily="18" charset="0"/>
                <a:cs typeface="Times New Roman" pitchFamily="18" charset="0"/>
              </a:rPr>
              <a:t>, đồng bộ về cơ cấu, nâng cao chất lượng theo chuẩn nghề nghiệp</a:t>
            </a:r>
            <a:r>
              <a:rPr lang="vi-VN" dirty="0">
                <a:latin typeface="Times New Roman" pitchFamily="18" charset="0"/>
                <a:cs typeface="Times New Roman" pitchFamily="18" charset="0"/>
              </a:rPr>
              <a:t>; tiếp tục thực hiện bồi dưỡng CT GDPT 2018 cho CBQL,GV giáo dục theo kế hoạch.  </a:t>
            </a: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144896959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09600" y="491320"/>
            <a:ext cx="10972800" cy="5634850"/>
          </a:xfrm>
        </p:spPr>
        <p:txBody>
          <a:bodyPr>
            <a:normAutofit/>
          </a:bodyPr>
          <a:lstStyle/>
          <a:p>
            <a:pPr marL="0" indent="0" algn="just">
              <a:buNone/>
            </a:pPr>
            <a:endParaRPr lang="en-US" b="1" dirty="0" smtClean="0"/>
          </a:p>
          <a:p>
            <a:pPr marL="0" indent="0" algn="just">
              <a:buNone/>
            </a:pPr>
            <a:r>
              <a:rPr lang="sq-AL" b="1" dirty="0" smtClean="0"/>
              <a:t>4</a:t>
            </a:r>
            <a:r>
              <a:rPr lang="sq-AL" b="1" dirty="0"/>
              <a:t>. </a:t>
            </a:r>
            <a:r>
              <a:rPr lang="vi-VN" dirty="0"/>
              <a:t> Chú trọng đổi mới công tác quản lí, quản trị trường học theo hướng đẩy mạnh phân cấp quản lí, tăng cường quyền tự chủ của nhà trường trong việc thực hiện kế hoạch giáo dục đi đôi với việc nâng cao năng lực quản trị nhà trường, gắn với trách nhiệm của người đứng đầu cơ sở giáo dục. </a:t>
            </a:r>
            <a:endParaRPr lang="en-US" dirty="0"/>
          </a:p>
          <a:p>
            <a:pPr marL="0" indent="0" algn="just">
              <a:buNone/>
            </a:pPr>
            <a:r>
              <a:rPr lang="sq-AL" b="1" dirty="0" smtClean="0"/>
              <a:t> </a:t>
            </a:r>
            <a:r>
              <a:rPr lang="vi-VN" b="1" dirty="0"/>
              <a:t>5.</a:t>
            </a:r>
            <a:r>
              <a:rPr lang="vi-VN" dirty="0"/>
              <a:t> Tăng cường nền nếp, kỷ cương, nâng cao chất lượng, hiệu quả các hoạt động giáo dục trong nhà trường. </a:t>
            </a:r>
            <a:endParaRPr lang="en-US" dirty="0"/>
          </a:p>
        </p:txBody>
      </p:sp>
    </p:spTree>
    <p:extLst>
      <p:ext uri="{BB962C8B-B14F-4D97-AF65-F5344CB8AC3E}">
        <p14:creationId xmlns:p14="http://schemas.microsoft.com/office/powerpoint/2010/main" val="30611144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4"/>
          <p:cNvPicPr>
            <a:picLocks noGrp="1" noChangeAspect="1"/>
          </p:cNvPicPr>
          <p:nvPr>
            <p:ph idx="1"/>
          </p:nvPr>
        </p:nvPicPr>
        <p:blipFill>
          <a:blip r:embed="rId2"/>
          <a:stretch>
            <a:fillRect/>
          </a:stretch>
        </p:blipFill>
        <p:spPr>
          <a:xfrm>
            <a:off x="60285" y="846153"/>
            <a:ext cx="11746281" cy="6776085"/>
          </a:xfrm>
          <a:prstGeom prst="rect">
            <a:avLst/>
          </a:prstGeom>
        </p:spPr>
      </p:pic>
      <p:sp>
        <p:nvSpPr>
          <p:cNvPr id="19465" name="Title 1"/>
          <p:cNvSpPr txBox="1"/>
          <p:nvPr/>
        </p:nvSpPr>
        <p:spPr>
          <a:xfrm>
            <a:off x="60285" y="194802"/>
            <a:ext cx="11925935" cy="1143635"/>
          </a:xfrm>
          <a:prstGeom prst="rect">
            <a:avLst/>
          </a:prstGeom>
          <a:noFill/>
          <a:ln w="9525">
            <a:noFill/>
          </a:ln>
        </p:spPr>
        <p:txBody>
          <a:bodyPr/>
          <a:lstStyle/>
          <a:p>
            <a:pPr algn="ctr" eaLnBrk="1" hangingPunct="1"/>
            <a:r>
              <a:rPr lang="en-US" altLang="en-US" sz="3600" b="1">
                <a:solidFill>
                  <a:srgbClr val="C00000"/>
                </a:solidFill>
                <a:latin typeface="Times New Roman" panose="02020603050405020304" pitchFamily="18" charset="0"/>
                <a:cs typeface="Times New Roman" panose="02020603050405020304" pitchFamily="18" charset="0"/>
              </a:rPr>
              <a:t>        </a:t>
            </a:r>
            <a:r>
              <a:rPr lang="vi-VN" altLang="en-US" sz="4800" b="1">
                <a:solidFill>
                  <a:srgbClr val="C00000"/>
                </a:solidFill>
                <a:latin typeface="Times New Roman" panose="02020603050405020304" pitchFamily="18" charset="0"/>
                <a:cs typeface="Times New Roman" panose="02020603050405020304" pitchFamily="18" charset="0"/>
              </a:rPr>
              <a:t>PHƯƠNG PHÁP BÀN TAY NẶN BỘT</a:t>
            </a:r>
            <a:endParaRPr lang="vi-VN" altLang="en-US" sz="4800" b="1">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0" name="Oval 19">
            <a:hlinkClick r:id="" action="ppaction://noaction"/>
          </p:cNvPr>
          <p:cNvSpPr/>
          <p:nvPr/>
        </p:nvSpPr>
        <p:spPr bwMode="auto">
          <a:xfrm>
            <a:off x="1254760" y="1830721"/>
            <a:ext cx="1416685" cy="1345565"/>
          </a:xfrm>
          <a:prstGeom prst="ellipse">
            <a:avLst/>
          </a:prstGeom>
          <a:blipFill rotWithShape="0">
            <a:blip r:embed="rId3">
              <a:duotone>
                <a:schemeClr val="lt1">
                  <a:hueOff val="0"/>
                  <a:satOff val="0"/>
                  <a:lumOff val="0"/>
                  <a:alphaOff val="0"/>
                  <a:shade val="20000"/>
                  <a:satMod val="200000"/>
                </a:schemeClr>
                <a:schemeClr val="lt1">
                  <a:hueOff val="0"/>
                  <a:satOff val="0"/>
                  <a:lumOff val="0"/>
                  <a:alphaOff val="0"/>
                  <a:tint val="12000"/>
                  <a:satMod val="190000"/>
                </a:schemeClr>
              </a:duotone>
            </a:blip>
            <a:stretch>
              <a:fillRect/>
            </a:stretch>
          </a:blipFill>
          <a:ln w="25400" cap="sq" cmpd="sng" algn="ctr">
            <a:solidFill>
              <a:srgbClr val="A1AB38">
                <a:hueOff val="0"/>
                <a:satOff val="0"/>
                <a:lumOff val="0"/>
                <a:alphaOff val="0"/>
              </a:srgbClr>
            </a:solidFill>
            <a:prstDash val="solid"/>
          </a:ln>
          <a:effectLst/>
        </p:spPr>
        <p:style>
          <a:lnRef idx="2">
            <a:scrgbClr r="0" g="0" b="0"/>
          </a:lnRef>
          <a:fillRef idx="1">
            <a:scrgbClr r="0" g="0" b="0"/>
          </a:fillRef>
          <a:effectRef idx="0">
            <a:scrgbClr r="0" g="0" b="0"/>
          </a:effectRef>
          <a:fontRef idx="minor">
            <a:schemeClr val="dk1">
              <a:hueOff val="0"/>
              <a:satOff val="0"/>
              <a:lumOff val="0"/>
              <a:alphaOff val="0"/>
            </a:schemeClr>
          </a:fontRef>
        </p:style>
      </p:sp>
      <p:sp>
        <p:nvSpPr>
          <p:cNvPr id="40" name="Oval 39">
            <a:hlinkClick r:id="" action="ppaction://noaction"/>
          </p:cNvPr>
          <p:cNvSpPr/>
          <p:nvPr/>
        </p:nvSpPr>
        <p:spPr>
          <a:xfrm>
            <a:off x="1254763" y="3527425"/>
            <a:ext cx="1314100" cy="1285462"/>
          </a:xfrm>
          <a:prstGeom prst="ellipse">
            <a:avLst/>
          </a:prstGeom>
          <a:blipFill rotWithShape="0">
            <a:blip r:embed="rId4">
              <a:duotone>
                <a:schemeClr val="lt1">
                  <a:hueOff val="0"/>
                  <a:satOff val="0"/>
                  <a:lumOff val="0"/>
                  <a:alphaOff val="0"/>
                  <a:shade val="20000"/>
                  <a:satMod val="200000"/>
                </a:schemeClr>
                <a:schemeClr val="lt1">
                  <a:hueOff val="0"/>
                  <a:satOff val="0"/>
                  <a:lumOff val="0"/>
                  <a:alphaOff val="0"/>
                  <a:tint val="12000"/>
                  <a:satMod val="190000"/>
                </a:schemeClr>
              </a:duotone>
            </a:blip>
            <a:stretch>
              <a:fillRect/>
            </a:stretch>
          </a:blipFill>
          <a:ln w="25400" cap="sq" cmpd="sng" algn="ctr">
            <a:solidFill>
              <a:srgbClr val="A1AB38">
                <a:hueOff val="2745124"/>
                <a:satOff val="-2212"/>
                <a:lumOff val="2778"/>
                <a:alphaOff val="0"/>
              </a:srgbClr>
            </a:solidFill>
            <a:prstDash val="solid"/>
          </a:ln>
          <a:effectLst/>
        </p:spPr>
        <p:style>
          <a:lnRef idx="2">
            <a:scrgbClr r="0" g="0" b="0"/>
          </a:lnRef>
          <a:fillRef idx="1">
            <a:scrgbClr r="0" g="0" b="0"/>
          </a:fillRef>
          <a:effectRef idx="0">
            <a:scrgbClr r="0" g="0" b="0"/>
          </a:effectRef>
          <a:fontRef idx="minor">
            <a:schemeClr val="dk1">
              <a:hueOff val="0"/>
              <a:satOff val="0"/>
              <a:lumOff val="0"/>
              <a:alphaOff val="0"/>
            </a:schemeClr>
          </a:fontRef>
        </p:style>
      </p:sp>
      <p:grpSp>
        <p:nvGrpSpPr>
          <p:cNvPr id="28" name="Group 27"/>
          <p:cNvGrpSpPr/>
          <p:nvPr/>
        </p:nvGrpSpPr>
        <p:grpSpPr>
          <a:xfrm>
            <a:off x="2920365" y="1830712"/>
            <a:ext cx="8569960" cy="1266825"/>
            <a:chOff x="4576" y="2883"/>
            <a:chExt cx="13496" cy="1995"/>
          </a:xfrm>
        </p:grpSpPr>
        <p:sp>
          <p:nvSpPr>
            <p:cNvPr id="24" name="Rounded Rectangle 23"/>
            <p:cNvSpPr/>
            <p:nvPr/>
          </p:nvSpPr>
          <p:spPr>
            <a:xfrm>
              <a:off x="4576" y="2883"/>
              <a:ext cx="13496" cy="199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 Box 24"/>
            <p:cNvSpPr txBox="1"/>
            <p:nvPr/>
          </p:nvSpPr>
          <p:spPr>
            <a:xfrm>
              <a:off x="4810" y="3136"/>
              <a:ext cx="13027" cy="1454"/>
            </a:xfrm>
            <a:prstGeom prst="rect">
              <a:avLst/>
            </a:prstGeom>
            <a:noFill/>
          </p:spPr>
          <p:txBody>
            <a:bodyPr wrap="square" rtlCol="0">
              <a:spAutoFit/>
            </a:bodyPr>
            <a:lstStyle/>
            <a:p>
              <a:r>
                <a:rPr lang="vi-VN" altLang="en-US" sz="5400">
                  <a:latin typeface="Times New Roman" panose="02020603050405020304" pitchFamily="18" charset="0"/>
                  <a:cs typeface="Times New Roman" panose="02020603050405020304" pitchFamily="18" charset="0"/>
                </a:rPr>
                <a:t>PP “Bàn tay nặn bột” là gì?</a:t>
              </a:r>
            </a:p>
          </p:txBody>
        </p:sp>
      </p:grpSp>
      <p:grpSp>
        <p:nvGrpSpPr>
          <p:cNvPr id="29" name="Group 28"/>
          <p:cNvGrpSpPr/>
          <p:nvPr/>
        </p:nvGrpSpPr>
        <p:grpSpPr>
          <a:xfrm>
            <a:off x="2920365" y="3527429"/>
            <a:ext cx="8600440" cy="1102995"/>
            <a:chOff x="4599" y="5555"/>
            <a:chExt cx="13544" cy="1737"/>
          </a:xfrm>
        </p:grpSpPr>
        <p:sp>
          <p:nvSpPr>
            <p:cNvPr id="26" name="Rounded Rectangle 25"/>
            <p:cNvSpPr/>
            <p:nvPr/>
          </p:nvSpPr>
          <p:spPr>
            <a:xfrm>
              <a:off x="4599" y="5555"/>
              <a:ext cx="13544" cy="17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 Box 26"/>
            <p:cNvSpPr txBox="1"/>
            <p:nvPr/>
          </p:nvSpPr>
          <p:spPr>
            <a:xfrm>
              <a:off x="4810" y="5662"/>
              <a:ext cx="11478" cy="1454"/>
            </a:xfrm>
            <a:prstGeom prst="rect">
              <a:avLst/>
            </a:prstGeom>
            <a:noFill/>
          </p:spPr>
          <p:txBody>
            <a:bodyPr wrap="square" rtlCol="0">
              <a:spAutoFit/>
            </a:bodyPr>
            <a:lstStyle/>
            <a:p>
              <a:r>
                <a:rPr lang="vi-VN" altLang="en-US" sz="5400">
                  <a:latin typeface="Times New Roman" panose="02020603050405020304" pitchFamily="18" charset="0"/>
                  <a:cs typeface="Times New Roman" panose="02020603050405020304" pitchFamily="18" charset="0"/>
                </a:rPr>
                <a:t>Nội dung phương pháp</a:t>
              </a:r>
            </a:p>
          </p:txBody>
        </p:sp>
      </p:gr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45719"/>
          </a:xfrm>
        </p:spPr>
        <p:txBody>
          <a:bodyPr>
            <a:normAutofit fontScale="90000"/>
          </a:bodyPr>
          <a:lstStyle/>
          <a:p>
            <a:pPr algn="just"/>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vi-VN" dirty="0" smtClean="0"/>
              <a:t>IV</a:t>
            </a:r>
            <a:r>
              <a:rPr lang="vi-VN" dirty="0"/>
              <a:t>. THỐNG NHẤT NỘI DUNG CHUYÊN MÔN </a:t>
            </a:r>
            <a:br>
              <a:rPr lang="vi-VN" dirty="0"/>
            </a:br>
            <a:r>
              <a:rPr lang="vi-VN" dirty="0" smtClean="0"/>
              <a:t>1</a:t>
            </a:r>
            <a:r>
              <a:rPr lang="vi-VN" dirty="0"/>
              <a:t>. Triển khai văn bản 2848/GDĐT-TH về hướng dẫn chuyên môn cấp tiểu học năm học 2020 – 2021 ngày </a:t>
            </a:r>
            <a:r>
              <a:rPr lang="vi-VN" dirty="0" smtClean="0"/>
              <a:t>8/9/2020 của Sở Giáo dục và Đào tạo.</a:t>
            </a:r>
            <a:r>
              <a:rPr lang="en-US" dirty="0" smtClean="0"/>
              <a:t/>
            </a:r>
            <a:br>
              <a:rPr lang="en-US" dirty="0" smtClean="0"/>
            </a:br>
            <a:r>
              <a:rPr lang="vi-VN" dirty="0" smtClean="0"/>
              <a:t>2</a:t>
            </a:r>
            <a:r>
              <a:rPr lang="vi-VN" dirty="0"/>
              <a:t>. Triển khai thông tư 27 và những điểm </a:t>
            </a:r>
            <a:r>
              <a:rPr lang="vi-VN" dirty="0" smtClean="0"/>
              <a:t>mới</a:t>
            </a:r>
            <a:r>
              <a:rPr lang="vi-VN" dirty="0"/>
              <a:t/>
            </a:r>
            <a:br>
              <a:rPr lang="vi-VN" dirty="0"/>
            </a:br>
            <a:endParaRPr lang="en-US" dirty="0"/>
          </a:p>
        </p:txBody>
      </p:sp>
    </p:spTree>
    <p:extLst>
      <p:ext uri="{BB962C8B-B14F-4D97-AF65-F5344CB8AC3E}">
        <p14:creationId xmlns:p14="http://schemas.microsoft.com/office/powerpoint/2010/main" val="61182305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09600" y="313900"/>
            <a:ext cx="10972800" cy="5812270"/>
          </a:xfrm>
        </p:spPr>
        <p:txBody>
          <a:bodyPr>
            <a:noAutofit/>
          </a:bodyPr>
          <a:lstStyle/>
          <a:p>
            <a:pPr marL="0" indent="0">
              <a:spcBef>
                <a:spcPts val="0"/>
              </a:spcBef>
              <a:buNone/>
            </a:pPr>
            <a:r>
              <a:rPr lang="en-US" sz="2400" dirty="0" err="1"/>
              <a:t>Tổng</a:t>
            </a:r>
            <a:r>
              <a:rPr lang="en-US" sz="2400" dirty="0"/>
              <a:t> </a:t>
            </a:r>
            <a:r>
              <a:rPr lang="en-US" sz="2400" dirty="0" err="1"/>
              <a:t>hợp</a:t>
            </a:r>
            <a:r>
              <a:rPr lang="en-US" sz="2400" dirty="0"/>
              <a:t> 5 </a:t>
            </a:r>
            <a:r>
              <a:rPr lang="en-US" sz="2400" dirty="0" err="1"/>
              <a:t>điểm</a:t>
            </a:r>
            <a:r>
              <a:rPr lang="en-US" sz="2400" dirty="0"/>
              <a:t> </a:t>
            </a:r>
            <a:r>
              <a:rPr lang="en-US" sz="2400" dirty="0" err="1"/>
              <a:t>mới</a:t>
            </a:r>
            <a:r>
              <a:rPr lang="en-US" sz="2400" dirty="0"/>
              <a:t> </a:t>
            </a:r>
            <a:r>
              <a:rPr lang="en-US" sz="2400" dirty="0" err="1"/>
              <a:t>về</a:t>
            </a:r>
            <a:r>
              <a:rPr lang="en-US" sz="2400" dirty="0"/>
              <a:t> </a:t>
            </a:r>
            <a:r>
              <a:rPr lang="en-US" sz="2400" dirty="0" err="1"/>
              <a:t>đánh</a:t>
            </a:r>
            <a:r>
              <a:rPr lang="en-US" sz="2400" dirty="0"/>
              <a:t> </a:t>
            </a:r>
            <a:r>
              <a:rPr lang="en-US" sz="2400" dirty="0" err="1"/>
              <a:t>giá</a:t>
            </a:r>
            <a:r>
              <a:rPr lang="en-US" sz="2400" dirty="0"/>
              <a:t> </a:t>
            </a:r>
            <a:r>
              <a:rPr lang="en-US" sz="2400" dirty="0" err="1"/>
              <a:t>học</a:t>
            </a:r>
            <a:r>
              <a:rPr lang="en-US" sz="2400" dirty="0"/>
              <a:t> </a:t>
            </a:r>
            <a:r>
              <a:rPr lang="en-US" sz="2400" dirty="0" err="1"/>
              <a:t>sinh</a:t>
            </a:r>
            <a:r>
              <a:rPr lang="en-US" sz="2400" dirty="0"/>
              <a:t> </a:t>
            </a:r>
            <a:r>
              <a:rPr lang="en-US" sz="2400" dirty="0" err="1"/>
              <a:t>tiểu</a:t>
            </a:r>
            <a:r>
              <a:rPr lang="en-US" sz="2400" dirty="0"/>
              <a:t> </a:t>
            </a:r>
            <a:r>
              <a:rPr lang="en-US" sz="2400" dirty="0" err="1"/>
              <a:t>học</a:t>
            </a:r>
            <a:r>
              <a:rPr lang="en-US" sz="2400" dirty="0"/>
              <a:t> </a:t>
            </a:r>
            <a:r>
              <a:rPr lang="en-US" sz="2400" dirty="0" err="1"/>
              <a:t>theo</a:t>
            </a:r>
            <a:r>
              <a:rPr lang="en-US" sz="2400" dirty="0"/>
              <a:t> </a:t>
            </a:r>
            <a:r>
              <a:rPr lang="en-US" sz="2400" dirty="0" err="1"/>
              <a:t>Thông</a:t>
            </a:r>
            <a:r>
              <a:rPr lang="en-US" sz="2400" dirty="0"/>
              <a:t> </a:t>
            </a:r>
            <a:r>
              <a:rPr lang="en-US" sz="2400" dirty="0" err="1"/>
              <a:t>tư</a:t>
            </a:r>
            <a:r>
              <a:rPr lang="en-US" sz="2400" dirty="0"/>
              <a:t> 27</a:t>
            </a:r>
          </a:p>
          <a:p>
            <a:pPr marL="0" indent="0">
              <a:spcBef>
                <a:spcPts val="0"/>
              </a:spcBef>
              <a:buNone/>
            </a:pPr>
            <a:r>
              <a:rPr lang="en-US" sz="2400" b="1" dirty="0" err="1"/>
              <a:t>Năm</a:t>
            </a:r>
            <a:r>
              <a:rPr lang="en-US" sz="2400" b="1" dirty="0"/>
              <a:t> </a:t>
            </a:r>
            <a:r>
              <a:rPr lang="en-US" sz="2400" b="1" dirty="0" err="1"/>
              <a:t>học</a:t>
            </a:r>
            <a:r>
              <a:rPr lang="en-US" sz="2400" b="1" dirty="0"/>
              <a:t> 2020 - 2021 </a:t>
            </a:r>
            <a:r>
              <a:rPr lang="en-US" sz="2400" b="1" dirty="0" err="1"/>
              <a:t>là</a:t>
            </a:r>
            <a:r>
              <a:rPr lang="en-US" sz="2400" b="1" dirty="0"/>
              <a:t> </a:t>
            </a:r>
            <a:r>
              <a:rPr lang="en-US" sz="2400" b="1" dirty="0" err="1"/>
              <a:t>năm</a:t>
            </a:r>
            <a:r>
              <a:rPr lang="en-US" sz="2400" b="1" dirty="0"/>
              <a:t> </a:t>
            </a:r>
            <a:r>
              <a:rPr lang="en-US" sz="2400" b="1" dirty="0" err="1"/>
              <a:t>học</a:t>
            </a:r>
            <a:r>
              <a:rPr lang="en-US" sz="2400" b="1" dirty="0"/>
              <a:t> </a:t>
            </a:r>
            <a:r>
              <a:rPr lang="en-US" sz="2400" b="1" dirty="0" err="1"/>
              <a:t>đầu</a:t>
            </a:r>
            <a:r>
              <a:rPr lang="en-US" sz="2400" b="1" dirty="0"/>
              <a:t> </a:t>
            </a:r>
            <a:r>
              <a:rPr lang="en-US" sz="2400" b="1" dirty="0" err="1"/>
              <a:t>tiên</a:t>
            </a:r>
            <a:r>
              <a:rPr lang="en-US" sz="2400" b="1" dirty="0"/>
              <a:t> </a:t>
            </a:r>
            <a:r>
              <a:rPr lang="en-US" sz="2400" b="1" dirty="0" err="1"/>
              <a:t>học</a:t>
            </a:r>
            <a:r>
              <a:rPr lang="en-US" sz="2400" b="1" dirty="0"/>
              <a:t> </a:t>
            </a:r>
            <a:r>
              <a:rPr lang="en-US" sz="2400" b="1" dirty="0" err="1"/>
              <a:t>sinh</a:t>
            </a:r>
            <a:r>
              <a:rPr lang="en-US" sz="2400" b="1" dirty="0"/>
              <a:t> </a:t>
            </a:r>
            <a:r>
              <a:rPr lang="en-US" sz="2400" b="1" dirty="0" err="1"/>
              <a:t>lớp</a:t>
            </a:r>
            <a:r>
              <a:rPr lang="en-US" sz="2400" b="1" dirty="0"/>
              <a:t> 1 </a:t>
            </a:r>
            <a:r>
              <a:rPr lang="en-US" sz="2400" b="1" dirty="0" err="1"/>
              <a:t>được</a:t>
            </a:r>
            <a:r>
              <a:rPr lang="en-US" sz="2400" b="1" dirty="0"/>
              <a:t> </a:t>
            </a:r>
            <a:r>
              <a:rPr lang="en-US" sz="2400" b="1" dirty="0" err="1"/>
              <a:t>đào</a:t>
            </a:r>
            <a:r>
              <a:rPr lang="en-US" sz="2400" b="1" dirty="0"/>
              <a:t> </a:t>
            </a:r>
            <a:r>
              <a:rPr lang="en-US" sz="2400" b="1" dirty="0" err="1"/>
              <a:t>tạo</a:t>
            </a:r>
            <a:r>
              <a:rPr lang="en-US" sz="2400" b="1" dirty="0"/>
              <a:t> </a:t>
            </a:r>
            <a:r>
              <a:rPr lang="en-US" sz="2400" b="1" dirty="0" err="1"/>
              <a:t>theo</a:t>
            </a:r>
            <a:r>
              <a:rPr lang="en-US" sz="2400" b="1" dirty="0"/>
              <a:t> </a:t>
            </a:r>
            <a:r>
              <a:rPr lang="en-US" sz="2400" b="1" dirty="0" err="1"/>
              <a:t>Chương</a:t>
            </a:r>
            <a:r>
              <a:rPr lang="en-US" sz="2400" b="1" dirty="0"/>
              <a:t> </a:t>
            </a:r>
            <a:r>
              <a:rPr lang="en-US" sz="2400" b="1" dirty="0" err="1"/>
              <a:t>trình</a:t>
            </a:r>
            <a:r>
              <a:rPr lang="en-US" sz="2400" b="1" dirty="0"/>
              <a:t> </a:t>
            </a:r>
            <a:r>
              <a:rPr lang="en-US" sz="2400" b="1" dirty="0" err="1"/>
              <a:t>giáo</a:t>
            </a:r>
            <a:r>
              <a:rPr lang="en-US" sz="2400" b="1" dirty="0"/>
              <a:t> </a:t>
            </a:r>
            <a:r>
              <a:rPr lang="en-US" sz="2400" b="1" dirty="0" err="1"/>
              <a:t>dục</a:t>
            </a:r>
            <a:r>
              <a:rPr lang="en-US" sz="2400" b="1" dirty="0"/>
              <a:t> </a:t>
            </a:r>
            <a:r>
              <a:rPr lang="en-US" sz="2400" b="1" dirty="0" err="1"/>
              <a:t>phổ</a:t>
            </a:r>
            <a:r>
              <a:rPr lang="en-US" sz="2400" b="1" dirty="0"/>
              <a:t> </a:t>
            </a:r>
            <a:r>
              <a:rPr lang="en-US" sz="2400" b="1" dirty="0" err="1"/>
              <a:t>thông</a:t>
            </a:r>
            <a:r>
              <a:rPr lang="en-US" sz="2400" b="1" dirty="0"/>
              <a:t> </a:t>
            </a:r>
            <a:r>
              <a:rPr lang="en-US" sz="2400" b="1" dirty="0" err="1"/>
              <a:t>mới</a:t>
            </a:r>
            <a:r>
              <a:rPr lang="en-US" sz="2400" b="1" dirty="0"/>
              <a:t>. </a:t>
            </a:r>
            <a:r>
              <a:rPr lang="en-US" sz="2400" b="1" dirty="0" err="1"/>
              <a:t>Để</a:t>
            </a:r>
            <a:r>
              <a:rPr lang="en-US" sz="2400" b="1" dirty="0"/>
              <a:t> </a:t>
            </a:r>
            <a:r>
              <a:rPr lang="en-US" sz="2400" b="1" dirty="0" err="1"/>
              <a:t>thống</a:t>
            </a:r>
            <a:r>
              <a:rPr lang="en-US" sz="2400" b="1" dirty="0"/>
              <a:t> </a:t>
            </a:r>
            <a:r>
              <a:rPr lang="en-US" sz="2400" b="1" dirty="0" err="1"/>
              <a:t>nhất</a:t>
            </a:r>
            <a:r>
              <a:rPr lang="en-US" sz="2400" b="1" dirty="0"/>
              <a:t> </a:t>
            </a:r>
            <a:r>
              <a:rPr lang="en-US" sz="2400" b="1" dirty="0" err="1"/>
              <a:t>với</a:t>
            </a:r>
            <a:r>
              <a:rPr lang="en-US" sz="2400" b="1" dirty="0"/>
              <a:t> </a:t>
            </a:r>
            <a:r>
              <a:rPr lang="en-US" sz="2400" b="1" dirty="0" err="1"/>
              <a:t>Chương</a:t>
            </a:r>
            <a:r>
              <a:rPr lang="en-US" sz="2400" b="1" dirty="0"/>
              <a:t> </a:t>
            </a:r>
            <a:r>
              <a:rPr lang="en-US" sz="2400" b="1" dirty="0" err="1"/>
              <a:t>trình</a:t>
            </a:r>
            <a:r>
              <a:rPr lang="en-US" sz="2400" b="1" dirty="0"/>
              <a:t> </a:t>
            </a:r>
            <a:r>
              <a:rPr lang="en-US" sz="2400" b="1" dirty="0" err="1"/>
              <a:t>mới</a:t>
            </a:r>
            <a:r>
              <a:rPr lang="en-US" sz="2400" b="1" dirty="0"/>
              <a:t>, </a:t>
            </a:r>
            <a:r>
              <a:rPr lang="en-US" sz="2400" b="1" dirty="0" err="1"/>
              <a:t>Bộ</a:t>
            </a:r>
            <a:r>
              <a:rPr lang="en-US" sz="2400" b="1" dirty="0"/>
              <a:t> </a:t>
            </a:r>
            <a:r>
              <a:rPr lang="en-US" sz="2400" b="1" dirty="0" err="1"/>
              <a:t>Giáo</a:t>
            </a:r>
            <a:r>
              <a:rPr lang="en-US" sz="2400" b="1" dirty="0"/>
              <a:t> </a:t>
            </a:r>
            <a:r>
              <a:rPr lang="en-US" sz="2400" b="1" dirty="0" err="1"/>
              <a:t>dục</a:t>
            </a:r>
            <a:r>
              <a:rPr lang="en-US" sz="2400" b="1" dirty="0"/>
              <a:t> </a:t>
            </a:r>
            <a:r>
              <a:rPr lang="en-US" sz="2400" b="1" dirty="0" err="1"/>
              <a:t>và</a:t>
            </a:r>
            <a:r>
              <a:rPr lang="en-US" sz="2400" b="1" dirty="0"/>
              <a:t> </a:t>
            </a:r>
            <a:r>
              <a:rPr lang="en-US" sz="2400" b="1" dirty="0" err="1"/>
              <a:t>Đào</a:t>
            </a:r>
            <a:r>
              <a:rPr lang="en-US" sz="2400" b="1" dirty="0"/>
              <a:t> </a:t>
            </a:r>
            <a:r>
              <a:rPr lang="en-US" sz="2400" b="1" dirty="0" err="1"/>
              <a:t>tạo</a:t>
            </a:r>
            <a:r>
              <a:rPr lang="en-US" sz="2400" b="1" dirty="0"/>
              <a:t> </a:t>
            </a:r>
            <a:r>
              <a:rPr lang="en-US" sz="2400" b="1" dirty="0" err="1"/>
              <a:t>đã</a:t>
            </a:r>
            <a:r>
              <a:rPr lang="en-US" sz="2400" b="1" dirty="0"/>
              <a:t> ban </a:t>
            </a:r>
            <a:r>
              <a:rPr lang="en-US" sz="2400" b="1" dirty="0" err="1"/>
              <a:t>hành</a:t>
            </a:r>
            <a:r>
              <a:rPr lang="en-US" sz="2400" b="1" dirty="0"/>
              <a:t> </a:t>
            </a:r>
            <a:r>
              <a:rPr lang="en-US" sz="2400" b="1" dirty="0" err="1"/>
              <a:t>Thông</a:t>
            </a:r>
            <a:r>
              <a:rPr lang="en-US" sz="2400" b="1" dirty="0"/>
              <a:t> </a:t>
            </a:r>
            <a:r>
              <a:rPr lang="en-US" sz="2400" b="1" dirty="0" err="1"/>
              <a:t>tư</a:t>
            </a:r>
            <a:r>
              <a:rPr lang="en-US" sz="2400" b="1" dirty="0"/>
              <a:t> 27 </a:t>
            </a:r>
            <a:r>
              <a:rPr lang="en-US" sz="2400" b="1" dirty="0" err="1"/>
              <a:t>về</a:t>
            </a:r>
            <a:r>
              <a:rPr lang="en-US" sz="2400" b="1" dirty="0"/>
              <a:t> </a:t>
            </a:r>
            <a:r>
              <a:rPr lang="en-US" sz="2400" b="1" dirty="0" err="1"/>
              <a:t>đánh</a:t>
            </a:r>
            <a:r>
              <a:rPr lang="en-US" sz="2400" b="1" dirty="0"/>
              <a:t> </a:t>
            </a:r>
            <a:r>
              <a:rPr lang="en-US" sz="2400" b="1" dirty="0" err="1"/>
              <a:t>giá</a:t>
            </a:r>
            <a:r>
              <a:rPr lang="en-US" sz="2400" b="1" dirty="0"/>
              <a:t> </a:t>
            </a:r>
            <a:r>
              <a:rPr lang="en-US" sz="2400" b="1" dirty="0" err="1"/>
              <a:t>học</a:t>
            </a:r>
            <a:r>
              <a:rPr lang="en-US" sz="2400" b="1" dirty="0"/>
              <a:t> </a:t>
            </a:r>
            <a:r>
              <a:rPr lang="en-US" sz="2400" b="1" dirty="0" err="1"/>
              <a:t>sinh</a:t>
            </a:r>
            <a:r>
              <a:rPr lang="en-US" sz="2400" b="1" dirty="0"/>
              <a:t> </a:t>
            </a:r>
            <a:r>
              <a:rPr lang="en-US" sz="2400" b="1" dirty="0" err="1"/>
              <a:t>tiểu</a:t>
            </a:r>
            <a:r>
              <a:rPr lang="en-US" sz="2400" b="1" dirty="0"/>
              <a:t> </a:t>
            </a:r>
            <a:r>
              <a:rPr lang="en-US" sz="2400" b="1" dirty="0" err="1"/>
              <a:t>học</a:t>
            </a:r>
            <a:r>
              <a:rPr lang="en-US" sz="2400" b="1" dirty="0"/>
              <a:t> </a:t>
            </a:r>
            <a:r>
              <a:rPr lang="en-US" sz="2400" b="1" dirty="0" err="1"/>
              <a:t>với</a:t>
            </a:r>
            <a:r>
              <a:rPr lang="en-US" sz="2400" b="1" dirty="0"/>
              <a:t> </a:t>
            </a:r>
            <a:r>
              <a:rPr lang="en-US" sz="2400" b="1" dirty="0" err="1"/>
              <a:t>nhiều</a:t>
            </a:r>
            <a:r>
              <a:rPr lang="en-US" sz="2400" b="1" dirty="0"/>
              <a:t> </a:t>
            </a:r>
            <a:r>
              <a:rPr lang="en-US" sz="2400" b="1" dirty="0" err="1"/>
              <a:t>điểm</a:t>
            </a:r>
            <a:r>
              <a:rPr lang="en-US" sz="2400" b="1" dirty="0"/>
              <a:t> </a:t>
            </a:r>
            <a:r>
              <a:rPr lang="en-US" sz="2400" b="1" dirty="0" err="1"/>
              <a:t>mới</a:t>
            </a:r>
            <a:r>
              <a:rPr lang="en-US" sz="2400" b="1" dirty="0"/>
              <a:t> </a:t>
            </a:r>
            <a:r>
              <a:rPr lang="en-US" sz="2400" b="1" dirty="0" err="1"/>
              <a:t>đáng</a:t>
            </a:r>
            <a:r>
              <a:rPr lang="en-US" sz="2400" b="1" dirty="0"/>
              <a:t> </a:t>
            </a:r>
            <a:r>
              <a:rPr lang="en-US" sz="2400" b="1" dirty="0" err="1"/>
              <a:t>chú</a:t>
            </a:r>
            <a:r>
              <a:rPr lang="en-US" sz="2400" b="1" dirty="0"/>
              <a:t> ý.</a:t>
            </a:r>
            <a:endParaRPr lang="en-US" sz="2400" dirty="0"/>
          </a:p>
          <a:p>
            <a:pPr marL="0" indent="0">
              <a:spcBef>
                <a:spcPts val="0"/>
              </a:spcBef>
              <a:buNone/>
            </a:pPr>
            <a:r>
              <a:rPr lang="en-US" sz="2400" b="1" u="sng" dirty="0" smtClean="0"/>
              <a:t>1</a:t>
            </a:r>
            <a:r>
              <a:rPr lang="en-US" sz="2400" b="1" u="sng" dirty="0"/>
              <a:t>. </a:t>
            </a:r>
            <a:r>
              <a:rPr lang="en-US" sz="2400" b="1" u="sng" dirty="0" err="1"/>
              <a:t>Đánh</a:t>
            </a:r>
            <a:r>
              <a:rPr lang="en-US" sz="2400" b="1" u="sng" dirty="0"/>
              <a:t> </a:t>
            </a:r>
            <a:r>
              <a:rPr lang="en-US" sz="2400" b="1" u="sng" dirty="0" err="1"/>
              <a:t>giá</a:t>
            </a:r>
            <a:r>
              <a:rPr lang="en-US" sz="2400" b="1" u="sng" dirty="0"/>
              <a:t> </a:t>
            </a:r>
            <a:r>
              <a:rPr lang="en-US" sz="2400" b="1" u="sng" dirty="0" err="1"/>
              <a:t>theo</a:t>
            </a:r>
            <a:r>
              <a:rPr lang="en-US" sz="2400" b="1" u="sng" dirty="0"/>
              <a:t> </a:t>
            </a:r>
            <a:r>
              <a:rPr lang="en-US" sz="2400" b="1" u="sng" dirty="0" err="1"/>
              <a:t>lộ</a:t>
            </a:r>
            <a:r>
              <a:rPr lang="en-US" sz="2400" b="1" u="sng" dirty="0"/>
              <a:t> </a:t>
            </a:r>
            <a:r>
              <a:rPr lang="en-US" sz="2400" b="1" u="sng" dirty="0" err="1"/>
              <a:t>trình</a:t>
            </a:r>
            <a:endParaRPr lang="en-US" sz="2400" dirty="0"/>
          </a:p>
          <a:p>
            <a:pPr marL="0" indent="0">
              <a:spcBef>
                <a:spcPts val="0"/>
              </a:spcBef>
              <a:buNone/>
            </a:pPr>
            <a:r>
              <a:rPr lang="en-US" sz="2400" dirty="0"/>
              <a:t>Do </a:t>
            </a:r>
            <a:r>
              <a:rPr lang="en-US" sz="2400" dirty="0" err="1"/>
              <a:t>chỉ</a:t>
            </a:r>
            <a:r>
              <a:rPr lang="en-US" sz="2400" dirty="0"/>
              <a:t> </a:t>
            </a:r>
            <a:r>
              <a:rPr lang="en-US" sz="2400" dirty="0" err="1"/>
              <a:t>sử</a:t>
            </a:r>
            <a:r>
              <a:rPr lang="en-US" sz="2400" dirty="0"/>
              <a:t> </a:t>
            </a:r>
            <a:r>
              <a:rPr lang="en-US" sz="2400" dirty="0" err="1"/>
              <a:t>dụng</a:t>
            </a:r>
            <a:r>
              <a:rPr lang="en-US" sz="2400" dirty="0"/>
              <a:t> </a:t>
            </a:r>
            <a:r>
              <a:rPr lang="en-US" sz="2400" dirty="0" err="1"/>
              <a:t>các</a:t>
            </a:r>
            <a:r>
              <a:rPr lang="en-US" sz="2400" dirty="0"/>
              <a:t> </a:t>
            </a:r>
            <a:r>
              <a:rPr lang="en-US" sz="2400" dirty="0" err="1"/>
              <a:t>quy</a:t>
            </a:r>
            <a:r>
              <a:rPr lang="en-US" sz="2400" dirty="0"/>
              <a:t> </a:t>
            </a:r>
            <a:r>
              <a:rPr lang="en-US" sz="2400" dirty="0" err="1"/>
              <a:t>định</a:t>
            </a:r>
            <a:r>
              <a:rPr lang="en-US" sz="2400" dirty="0"/>
              <a:t> </a:t>
            </a:r>
            <a:r>
              <a:rPr lang="en-US" sz="2400" dirty="0" err="1"/>
              <a:t>trong</a:t>
            </a:r>
            <a:r>
              <a:rPr lang="en-US" sz="2400" dirty="0"/>
              <a:t> </a:t>
            </a:r>
            <a:r>
              <a:rPr lang="en-US" sz="2400" u="sng" dirty="0" err="1">
                <a:hlinkClick r:id="rId2"/>
              </a:rPr>
              <a:t>Thông</a:t>
            </a:r>
            <a:r>
              <a:rPr lang="en-US" sz="2400" u="sng" dirty="0">
                <a:hlinkClick r:id="rId2"/>
              </a:rPr>
              <a:t> </a:t>
            </a:r>
            <a:r>
              <a:rPr lang="en-US" sz="2400" u="sng" dirty="0" err="1">
                <a:hlinkClick r:id="rId2"/>
              </a:rPr>
              <a:t>tư</a:t>
            </a:r>
            <a:r>
              <a:rPr lang="en-US" sz="2400" u="sng" dirty="0">
                <a:hlinkClick r:id="rId2"/>
              </a:rPr>
              <a:t> 27</a:t>
            </a:r>
            <a:r>
              <a:rPr lang="en-US" sz="2400" dirty="0"/>
              <a:t> </a:t>
            </a:r>
            <a:r>
              <a:rPr lang="en-US" sz="2400" dirty="0" err="1"/>
              <a:t>để</a:t>
            </a:r>
            <a:r>
              <a:rPr lang="en-US" sz="2400" dirty="0"/>
              <a:t> </a:t>
            </a:r>
            <a:r>
              <a:rPr lang="en-US" sz="2400" dirty="0" err="1"/>
              <a:t>đánh</a:t>
            </a:r>
            <a:r>
              <a:rPr lang="en-US" sz="2400" dirty="0"/>
              <a:t> </a:t>
            </a:r>
            <a:r>
              <a:rPr lang="en-US" sz="2400" dirty="0" err="1"/>
              <a:t>giá</a:t>
            </a:r>
            <a:r>
              <a:rPr lang="en-US" sz="2400" dirty="0"/>
              <a:t> </a:t>
            </a:r>
            <a:r>
              <a:rPr lang="en-US" sz="2400" dirty="0" err="1"/>
              <a:t>học</a:t>
            </a:r>
            <a:r>
              <a:rPr lang="en-US" sz="2400" dirty="0"/>
              <a:t> </a:t>
            </a:r>
            <a:r>
              <a:rPr lang="en-US" sz="2400" dirty="0" err="1"/>
              <a:t>sinh</a:t>
            </a:r>
            <a:r>
              <a:rPr lang="en-US" sz="2400" dirty="0"/>
              <a:t> </a:t>
            </a:r>
            <a:r>
              <a:rPr lang="en-US" sz="2400" dirty="0" err="1"/>
              <a:t>tiểu</a:t>
            </a:r>
            <a:r>
              <a:rPr lang="en-US" sz="2400" dirty="0"/>
              <a:t> </a:t>
            </a:r>
            <a:r>
              <a:rPr lang="en-US" sz="2400" dirty="0" err="1"/>
              <a:t>học</a:t>
            </a:r>
            <a:r>
              <a:rPr lang="en-US" sz="2400" dirty="0"/>
              <a:t> </a:t>
            </a:r>
            <a:r>
              <a:rPr lang="en-US" sz="2400" dirty="0" err="1"/>
              <a:t>được</a:t>
            </a:r>
            <a:r>
              <a:rPr lang="en-US" sz="2400" dirty="0"/>
              <a:t> </a:t>
            </a:r>
            <a:r>
              <a:rPr lang="en-US" sz="2400" dirty="0" err="1"/>
              <a:t>đào</a:t>
            </a:r>
            <a:r>
              <a:rPr lang="en-US" sz="2400" dirty="0"/>
              <a:t> </a:t>
            </a:r>
            <a:r>
              <a:rPr lang="en-US" sz="2400" dirty="0" err="1"/>
              <a:t>tạo</a:t>
            </a:r>
            <a:r>
              <a:rPr lang="en-US" sz="2400" dirty="0"/>
              <a:t> </a:t>
            </a:r>
            <a:r>
              <a:rPr lang="en-US" sz="2400" dirty="0" err="1"/>
              <a:t>theo</a:t>
            </a:r>
            <a:r>
              <a:rPr lang="en-US" sz="2400" dirty="0"/>
              <a:t> </a:t>
            </a:r>
            <a:r>
              <a:rPr lang="en-US" sz="2400" dirty="0" err="1"/>
              <a:t>Chương</a:t>
            </a:r>
            <a:r>
              <a:rPr lang="en-US" sz="2400" dirty="0"/>
              <a:t> </a:t>
            </a:r>
            <a:r>
              <a:rPr lang="en-US" sz="2400" dirty="0" err="1"/>
              <a:t>trình</a:t>
            </a:r>
            <a:r>
              <a:rPr lang="en-US" sz="2400" dirty="0"/>
              <a:t> </a:t>
            </a:r>
            <a:r>
              <a:rPr lang="en-US" sz="2400" dirty="0" err="1"/>
              <a:t>giáo</a:t>
            </a:r>
            <a:r>
              <a:rPr lang="en-US" sz="2400" dirty="0"/>
              <a:t> </a:t>
            </a:r>
            <a:r>
              <a:rPr lang="en-US" sz="2400" dirty="0" err="1"/>
              <a:t>dục</a:t>
            </a:r>
            <a:r>
              <a:rPr lang="en-US" sz="2400" dirty="0"/>
              <a:t> </a:t>
            </a:r>
            <a:r>
              <a:rPr lang="en-US" sz="2400" dirty="0" err="1"/>
              <a:t>phổ</a:t>
            </a:r>
            <a:r>
              <a:rPr lang="en-US" sz="2400" dirty="0"/>
              <a:t> </a:t>
            </a:r>
            <a:r>
              <a:rPr lang="en-US" sz="2400" dirty="0" err="1"/>
              <a:t>thông</a:t>
            </a:r>
            <a:r>
              <a:rPr lang="en-US" sz="2400" dirty="0"/>
              <a:t> </a:t>
            </a:r>
            <a:r>
              <a:rPr lang="en-US" sz="2400" dirty="0" err="1"/>
              <a:t>mới</a:t>
            </a:r>
            <a:r>
              <a:rPr lang="en-US" sz="2400" dirty="0"/>
              <a:t>, </a:t>
            </a:r>
            <a:r>
              <a:rPr lang="en-US" sz="2400" dirty="0" err="1"/>
              <a:t>nên</a:t>
            </a:r>
            <a:r>
              <a:rPr lang="en-US" sz="2400" dirty="0"/>
              <a:t> </a:t>
            </a:r>
            <a:r>
              <a:rPr lang="en-US" sz="2400" dirty="0" err="1"/>
              <a:t>các</a:t>
            </a:r>
            <a:r>
              <a:rPr lang="en-US" sz="2400" dirty="0"/>
              <a:t> </a:t>
            </a:r>
            <a:r>
              <a:rPr lang="en-US" sz="2400" dirty="0" err="1"/>
              <a:t>đánh</a:t>
            </a:r>
            <a:r>
              <a:rPr lang="en-US" sz="2400" dirty="0"/>
              <a:t> </a:t>
            </a:r>
            <a:r>
              <a:rPr lang="en-US" sz="2400" dirty="0" err="1"/>
              <a:t>giá</a:t>
            </a:r>
            <a:r>
              <a:rPr lang="en-US" sz="2400" dirty="0"/>
              <a:t> </a:t>
            </a:r>
            <a:r>
              <a:rPr lang="en-US" sz="2400" dirty="0" err="1"/>
              <a:t>trong</a:t>
            </a:r>
            <a:r>
              <a:rPr lang="en-US" sz="2400" dirty="0"/>
              <a:t> </a:t>
            </a:r>
            <a:r>
              <a:rPr lang="en-US" sz="2400" dirty="0" err="1"/>
              <a:t>Thông</a:t>
            </a:r>
            <a:r>
              <a:rPr lang="en-US" sz="2400" dirty="0"/>
              <a:t> </a:t>
            </a:r>
            <a:r>
              <a:rPr lang="en-US" sz="2400" dirty="0" err="1"/>
              <a:t>tư</a:t>
            </a:r>
            <a:r>
              <a:rPr lang="en-US" sz="2400" dirty="0"/>
              <a:t> </a:t>
            </a:r>
            <a:r>
              <a:rPr lang="en-US" sz="2400" dirty="0" err="1"/>
              <a:t>này</a:t>
            </a:r>
            <a:r>
              <a:rPr lang="en-US" sz="2400" dirty="0"/>
              <a:t> </a:t>
            </a:r>
            <a:r>
              <a:rPr lang="en-US" sz="2400" dirty="0" err="1"/>
              <a:t>được</a:t>
            </a:r>
            <a:r>
              <a:rPr lang="en-US" sz="2400" dirty="0"/>
              <a:t> </a:t>
            </a:r>
            <a:r>
              <a:rPr lang="en-US" sz="2400" dirty="0" err="1"/>
              <a:t>thực</a:t>
            </a:r>
            <a:r>
              <a:rPr lang="en-US" sz="2400" dirty="0"/>
              <a:t> </a:t>
            </a:r>
            <a:r>
              <a:rPr lang="en-US" sz="2400" dirty="0" err="1"/>
              <a:t>hiện</a:t>
            </a:r>
            <a:r>
              <a:rPr lang="en-US" sz="2400" dirty="0"/>
              <a:t> </a:t>
            </a:r>
            <a:r>
              <a:rPr lang="en-US" sz="2400" dirty="0" err="1"/>
              <a:t>theo</a:t>
            </a:r>
            <a:r>
              <a:rPr lang="en-US" sz="2400" dirty="0"/>
              <a:t> </a:t>
            </a:r>
            <a:r>
              <a:rPr lang="en-US" sz="2400" dirty="0" err="1"/>
              <a:t>lộ</a:t>
            </a:r>
            <a:r>
              <a:rPr lang="en-US" sz="2400" dirty="0"/>
              <a:t> </a:t>
            </a:r>
            <a:r>
              <a:rPr lang="en-US" sz="2400" dirty="0" err="1"/>
              <a:t>trình</a:t>
            </a:r>
            <a:r>
              <a:rPr lang="en-US" sz="2400" dirty="0"/>
              <a:t>. </a:t>
            </a:r>
            <a:r>
              <a:rPr lang="en-US" sz="2400" dirty="0" err="1"/>
              <a:t>Cụ</a:t>
            </a:r>
            <a:r>
              <a:rPr lang="en-US" sz="2400" dirty="0"/>
              <a:t> </a:t>
            </a:r>
            <a:r>
              <a:rPr lang="en-US" sz="2400" dirty="0" err="1"/>
              <a:t>thể</a:t>
            </a:r>
            <a:r>
              <a:rPr lang="en-US" sz="2400" dirty="0"/>
              <a:t> </a:t>
            </a:r>
            <a:r>
              <a:rPr lang="en-US" sz="2400" dirty="0" err="1"/>
              <a:t>như</a:t>
            </a:r>
            <a:r>
              <a:rPr lang="en-US" sz="2400" dirty="0"/>
              <a:t> </a:t>
            </a:r>
            <a:r>
              <a:rPr lang="en-US" sz="2400" dirty="0" err="1"/>
              <a:t>sau</a:t>
            </a:r>
            <a:r>
              <a:rPr lang="en-US" sz="2400" dirty="0"/>
              <a:t>:</a:t>
            </a:r>
          </a:p>
          <a:p>
            <a:pPr marL="0" indent="0">
              <a:spcBef>
                <a:spcPts val="0"/>
              </a:spcBef>
              <a:buNone/>
            </a:pPr>
            <a:r>
              <a:rPr lang="en-US" sz="2400" dirty="0"/>
              <a:t>- </a:t>
            </a:r>
            <a:r>
              <a:rPr lang="en-US" sz="2400" dirty="0" err="1"/>
              <a:t>Học</a:t>
            </a:r>
            <a:r>
              <a:rPr lang="en-US" sz="2400" dirty="0"/>
              <a:t> </a:t>
            </a:r>
            <a:r>
              <a:rPr lang="en-US" sz="2400" dirty="0" err="1"/>
              <a:t>sinh</a:t>
            </a:r>
            <a:r>
              <a:rPr lang="en-US" sz="2400" dirty="0"/>
              <a:t> </a:t>
            </a:r>
            <a:r>
              <a:rPr lang="en-US" sz="2400" dirty="0" err="1"/>
              <a:t>lớp</a:t>
            </a:r>
            <a:r>
              <a:rPr lang="en-US" sz="2400" dirty="0"/>
              <a:t> 1: </a:t>
            </a:r>
            <a:r>
              <a:rPr lang="en-US" sz="2400" dirty="0" err="1"/>
              <a:t>Từ</a:t>
            </a:r>
            <a:r>
              <a:rPr lang="en-US" sz="2400" dirty="0"/>
              <a:t> </a:t>
            </a:r>
            <a:r>
              <a:rPr lang="en-US" sz="2400" dirty="0" err="1"/>
              <a:t>năm</a:t>
            </a:r>
            <a:r>
              <a:rPr lang="en-US" sz="2400" dirty="0"/>
              <a:t> </a:t>
            </a:r>
            <a:r>
              <a:rPr lang="en-US" sz="2400" dirty="0" err="1"/>
              <a:t>học</a:t>
            </a:r>
            <a:r>
              <a:rPr lang="en-US" sz="2400" dirty="0"/>
              <a:t> 2020 - 2021;</a:t>
            </a:r>
          </a:p>
          <a:p>
            <a:pPr marL="0" indent="0">
              <a:spcBef>
                <a:spcPts val="0"/>
              </a:spcBef>
              <a:buNone/>
            </a:pPr>
            <a:r>
              <a:rPr lang="en-US" sz="2400" dirty="0"/>
              <a:t>- </a:t>
            </a:r>
            <a:r>
              <a:rPr lang="en-US" sz="2400" dirty="0" err="1"/>
              <a:t>Học</a:t>
            </a:r>
            <a:r>
              <a:rPr lang="en-US" sz="2400" dirty="0"/>
              <a:t> </a:t>
            </a:r>
            <a:r>
              <a:rPr lang="en-US" sz="2400" dirty="0" err="1"/>
              <a:t>sinh</a:t>
            </a:r>
            <a:r>
              <a:rPr lang="en-US" sz="2400" dirty="0"/>
              <a:t> </a:t>
            </a:r>
            <a:r>
              <a:rPr lang="en-US" sz="2400" dirty="0" err="1"/>
              <a:t>lớp</a:t>
            </a:r>
            <a:r>
              <a:rPr lang="en-US" sz="2400" dirty="0"/>
              <a:t> 2: </a:t>
            </a:r>
            <a:r>
              <a:rPr lang="en-US" sz="2400" dirty="0" err="1"/>
              <a:t>Từ</a:t>
            </a:r>
            <a:r>
              <a:rPr lang="en-US" sz="2400" dirty="0"/>
              <a:t> </a:t>
            </a:r>
            <a:r>
              <a:rPr lang="en-US" sz="2400" dirty="0" err="1"/>
              <a:t>năm</a:t>
            </a:r>
            <a:r>
              <a:rPr lang="en-US" sz="2400" dirty="0"/>
              <a:t> </a:t>
            </a:r>
            <a:r>
              <a:rPr lang="en-US" sz="2400" dirty="0" err="1"/>
              <a:t>học</a:t>
            </a:r>
            <a:r>
              <a:rPr lang="en-US" sz="2400" dirty="0"/>
              <a:t> 2021 - 2022;</a:t>
            </a:r>
          </a:p>
          <a:p>
            <a:pPr marL="0" indent="0">
              <a:spcBef>
                <a:spcPts val="0"/>
              </a:spcBef>
              <a:buNone/>
            </a:pPr>
            <a:r>
              <a:rPr lang="en-US" sz="2400" dirty="0"/>
              <a:t>- </a:t>
            </a:r>
            <a:r>
              <a:rPr lang="en-US" sz="2400" dirty="0" err="1"/>
              <a:t>Học</a:t>
            </a:r>
            <a:r>
              <a:rPr lang="en-US" sz="2400" dirty="0"/>
              <a:t> </a:t>
            </a:r>
            <a:r>
              <a:rPr lang="en-US" sz="2400" dirty="0" err="1"/>
              <a:t>sinh</a:t>
            </a:r>
            <a:r>
              <a:rPr lang="en-US" sz="2400" dirty="0"/>
              <a:t> </a:t>
            </a:r>
            <a:r>
              <a:rPr lang="en-US" sz="2400" dirty="0" err="1"/>
              <a:t>lớp</a:t>
            </a:r>
            <a:r>
              <a:rPr lang="en-US" sz="2400" dirty="0"/>
              <a:t> 3: </a:t>
            </a:r>
            <a:r>
              <a:rPr lang="en-US" sz="2400" dirty="0" err="1"/>
              <a:t>Từ</a:t>
            </a:r>
            <a:r>
              <a:rPr lang="en-US" sz="2400" dirty="0"/>
              <a:t> </a:t>
            </a:r>
            <a:r>
              <a:rPr lang="en-US" sz="2400" dirty="0" err="1"/>
              <a:t>năm</a:t>
            </a:r>
            <a:r>
              <a:rPr lang="en-US" sz="2400" dirty="0"/>
              <a:t> </a:t>
            </a:r>
            <a:r>
              <a:rPr lang="en-US" sz="2400" dirty="0" err="1"/>
              <a:t>học</a:t>
            </a:r>
            <a:r>
              <a:rPr lang="en-US" sz="2400" dirty="0"/>
              <a:t> 2022 - 2023;</a:t>
            </a:r>
          </a:p>
          <a:p>
            <a:pPr marL="0" indent="0">
              <a:spcBef>
                <a:spcPts val="0"/>
              </a:spcBef>
              <a:buNone/>
            </a:pPr>
            <a:r>
              <a:rPr lang="en-US" sz="2400" dirty="0"/>
              <a:t>- </a:t>
            </a:r>
            <a:r>
              <a:rPr lang="en-US" sz="2400" dirty="0" err="1"/>
              <a:t>Học</a:t>
            </a:r>
            <a:r>
              <a:rPr lang="en-US" sz="2400" dirty="0"/>
              <a:t> </a:t>
            </a:r>
            <a:r>
              <a:rPr lang="en-US" sz="2400" dirty="0" err="1"/>
              <a:t>sinh</a:t>
            </a:r>
            <a:r>
              <a:rPr lang="en-US" sz="2400" dirty="0"/>
              <a:t> </a:t>
            </a:r>
            <a:r>
              <a:rPr lang="en-US" sz="2400" dirty="0" err="1"/>
              <a:t>lớp</a:t>
            </a:r>
            <a:r>
              <a:rPr lang="en-US" sz="2400" dirty="0"/>
              <a:t> 4: </a:t>
            </a:r>
            <a:r>
              <a:rPr lang="en-US" sz="2400" dirty="0" err="1"/>
              <a:t>Từ</a:t>
            </a:r>
            <a:r>
              <a:rPr lang="en-US" sz="2400" dirty="0"/>
              <a:t> </a:t>
            </a:r>
            <a:r>
              <a:rPr lang="en-US" sz="2400" dirty="0" err="1"/>
              <a:t>năm</a:t>
            </a:r>
            <a:r>
              <a:rPr lang="en-US" sz="2400" dirty="0"/>
              <a:t> </a:t>
            </a:r>
            <a:r>
              <a:rPr lang="en-US" sz="2400" dirty="0" err="1"/>
              <a:t>học</a:t>
            </a:r>
            <a:r>
              <a:rPr lang="en-US" sz="2400" dirty="0"/>
              <a:t> 2023 - 2024;</a:t>
            </a:r>
          </a:p>
          <a:p>
            <a:pPr marL="0" indent="0">
              <a:spcBef>
                <a:spcPts val="0"/>
              </a:spcBef>
              <a:buNone/>
            </a:pPr>
            <a:r>
              <a:rPr lang="en-US" sz="2400" dirty="0"/>
              <a:t>- </a:t>
            </a:r>
            <a:r>
              <a:rPr lang="en-US" sz="2400" dirty="0" err="1"/>
              <a:t>Học</a:t>
            </a:r>
            <a:r>
              <a:rPr lang="en-US" sz="2400" dirty="0"/>
              <a:t> </a:t>
            </a:r>
            <a:r>
              <a:rPr lang="en-US" sz="2400" dirty="0" err="1"/>
              <a:t>sinh</a:t>
            </a:r>
            <a:r>
              <a:rPr lang="en-US" sz="2400" dirty="0"/>
              <a:t> </a:t>
            </a:r>
            <a:r>
              <a:rPr lang="en-US" sz="2400" dirty="0" err="1"/>
              <a:t>lớp</a:t>
            </a:r>
            <a:r>
              <a:rPr lang="en-US" sz="2400" dirty="0"/>
              <a:t> 5: </a:t>
            </a:r>
            <a:r>
              <a:rPr lang="en-US" sz="2400" dirty="0" err="1"/>
              <a:t>Từ</a:t>
            </a:r>
            <a:r>
              <a:rPr lang="en-US" sz="2400" dirty="0"/>
              <a:t> </a:t>
            </a:r>
            <a:r>
              <a:rPr lang="en-US" sz="2400" dirty="0" err="1"/>
              <a:t>năm</a:t>
            </a:r>
            <a:r>
              <a:rPr lang="en-US" sz="2400" dirty="0"/>
              <a:t> </a:t>
            </a:r>
            <a:r>
              <a:rPr lang="en-US" sz="2400" dirty="0" err="1"/>
              <a:t>học</a:t>
            </a:r>
            <a:r>
              <a:rPr lang="en-US" sz="2400" dirty="0"/>
              <a:t> 2024 - 2025.</a:t>
            </a:r>
          </a:p>
          <a:p>
            <a:pPr marL="0" indent="0">
              <a:spcBef>
                <a:spcPts val="0"/>
              </a:spcBef>
              <a:buNone/>
            </a:pPr>
            <a:r>
              <a:rPr lang="en-US" sz="2400" dirty="0" err="1"/>
              <a:t>Quy</a:t>
            </a:r>
            <a:r>
              <a:rPr lang="en-US" sz="2400" dirty="0"/>
              <a:t> </a:t>
            </a:r>
            <a:r>
              <a:rPr lang="en-US" sz="2400" dirty="0" err="1"/>
              <a:t>định</a:t>
            </a:r>
            <a:r>
              <a:rPr lang="en-US" sz="2400" dirty="0"/>
              <a:t> </a:t>
            </a:r>
            <a:r>
              <a:rPr lang="en-US" sz="2400" dirty="0" err="1"/>
              <a:t>đánh</a:t>
            </a:r>
            <a:r>
              <a:rPr lang="en-US" sz="2400" dirty="0"/>
              <a:t> </a:t>
            </a:r>
            <a:r>
              <a:rPr lang="en-US" sz="2400" dirty="0" err="1"/>
              <a:t>giá</a:t>
            </a:r>
            <a:r>
              <a:rPr lang="en-US" sz="2400" dirty="0"/>
              <a:t> </a:t>
            </a:r>
            <a:r>
              <a:rPr lang="en-US" sz="2400" dirty="0" err="1"/>
              <a:t>học</a:t>
            </a:r>
            <a:r>
              <a:rPr lang="en-US" sz="2400" dirty="0"/>
              <a:t> </a:t>
            </a:r>
            <a:r>
              <a:rPr lang="en-US" sz="2400" dirty="0" err="1"/>
              <a:t>sinh</a:t>
            </a:r>
            <a:r>
              <a:rPr lang="en-US" sz="2400" dirty="0"/>
              <a:t> </a:t>
            </a:r>
            <a:r>
              <a:rPr lang="en-US" sz="2400" dirty="0" err="1"/>
              <a:t>tiểu</a:t>
            </a:r>
            <a:r>
              <a:rPr lang="en-US" sz="2400" dirty="0"/>
              <a:t> </a:t>
            </a:r>
            <a:r>
              <a:rPr lang="en-US" sz="2400" dirty="0" err="1"/>
              <a:t>học</a:t>
            </a:r>
            <a:r>
              <a:rPr lang="en-US" sz="2400" dirty="0"/>
              <a:t> ban </a:t>
            </a:r>
            <a:r>
              <a:rPr lang="en-US" sz="2400" dirty="0" err="1"/>
              <a:t>hành</a:t>
            </a:r>
            <a:r>
              <a:rPr lang="en-US" sz="2400" dirty="0"/>
              <a:t> </a:t>
            </a:r>
            <a:r>
              <a:rPr lang="en-US" sz="2400" dirty="0" err="1"/>
              <a:t>kèm</a:t>
            </a:r>
            <a:r>
              <a:rPr lang="en-US" sz="2400" dirty="0"/>
              <a:t> </a:t>
            </a:r>
            <a:r>
              <a:rPr lang="en-US" sz="2400" dirty="0" err="1"/>
              <a:t>theo</a:t>
            </a:r>
            <a:r>
              <a:rPr lang="en-US" sz="2400" dirty="0"/>
              <a:t> </a:t>
            </a:r>
            <a:r>
              <a:rPr lang="en-US" sz="2400" dirty="0" err="1"/>
              <a:t>Thông</a:t>
            </a:r>
            <a:r>
              <a:rPr lang="en-US" sz="2400" dirty="0"/>
              <a:t> </a:t>
            </a:r>
            <a:r>
              <a:rPr lang="en-US" sz="2400" dirty="0" err="1"/>
              <a:t>tư</a:t>
            </a:r>
            <a:r>
              <a:rPr lang="en-US" sz="2400" dirty="0"/>
              <a:t> 30/2014/TT-BGDĐT </a:t>
            </a:r>
            <a:r>
              <a:rPr lang="en-US" sz="2400" dirty="0" err="1"/>
              <a:t>và</a:t>
            </a:r>
            <a:r>
              <a:rPr lang="en-US" sz="2400" dirty="0"/>
              <a:t> </a:t>
            </a:r>
            <a:r>
              <a:rPr lang="en-US" sz="2400" dirty="0" err="1"/>
              <a:t>Thông</a:t>
            </a:r>
            <a:r>
              <a:rPr lang="en-US" sz="2400" dirty="0"/>
              <a:t> </a:t>
            </a:r>
            <a:r>
              <a:rPr lang="en-US" sz="2400" dirty="0" err="1"/>
              <a:t>tư</a:t>
            </a:r>
            <a:r>
              <a:rPr lang="en-US" sz="2400" dirty="0"/>
              <a:t> 22/2016/TT-BGDĐT </a:t>
            </a:r>
            <a:r>
              <a:rPr lang="en-US" sz="2400" dirty="0" err="1"/>
              <a:t>được</a:t>
            </a:r>
            <a:r>
              <a:rPr lang="en-US" sz="2400" dirty="0"/>
              <a:t> </a:t>
            </a:r>
            <a:r>
              <a:rPr lang="en-US" sz="2400" dirty="0" err="1"/>
              <a:t>áp</a:t>
            </a:r>
            <a:r>
              <a:rPr lang="en-US" sz="2400" dirty="0"/>
              <a:t> </a:t>
            </a:r>
            <a:r>
              <a:rPr lang="en-US" sz="2400" dirty="0" err="1"/>
              <a:t>dụng</a:t>
            </a:r>
            <a:r>
              <a:rPr lang="en-US" sz="2400" dirty="0"/>
              <a:t> </a:t>
            </a:r>
            <a:r>
              <a:rPr lang="en-US" sz="2400" dirty="0" err="1"/>
              <a:t>cho</a:t>
            </a:r>
            <a:r>
              <a:rPr lang="en-US" sz="2400" dirty="0"/>
              <a:t> </a:t>
            </a:r>
            <a:r>
              <a:rPr lang="en-US" sz="2400" dirty="0" err="1"/>
              <a:t>đến</a:t>
            </a:r>
            <a:r>
              <a:rPr lang="en-US" sz="2400" dirty="0"/>
              <a:t> </a:t>
            </a:r>
            <a:r>
              <a:rPr lang="en-US" sz="2400" dirty="0" err="1"/>
              <a:t>khi</a:t>
            </a:r>
            <a:r>
              <a:rPr lang="en-US" sz="2400" dirty="0"/>
              <a:t> </a:t>
            </a:r>
            <a:r>
              <a:rPr lang="en-US" sz="2400" dirty="0" err="1"/>
              <a:t>bắt</a:t>
            </a:r>
            <a:r>
              <a:rPr lang="en-US" sz="2400" dirty="0"/>
              <a:t> </a:t>
            </a:r>
            <a:r>
              <a:rPr lang="en-US" sz="2400" dirty="0" err="1"/>
              <a:t>đầu</a:t>
            </a:r>
            <a:r>
              <a:rPr lang="en-US" sz="2400" dirty="0"/>
              <a:t> </a:t>
            </a:r>
            <a:r>
              <a:rPr lang="en-US" sz="2400" dirty="0" err="1"/>
              <a:t>lộ</a:t>
            </a:r>
            <a:r>
              <a:rPr lang="en-US" sz="2400" dirty="0"/>
              <a:t> </a:t>
            </a:r>
            <a:r>
              <a:rPr lang="en-US" sz="2400" dirty="0" err="1"/>
              <a:t>trình</a:t>
            </a:r>
            <a:r>
              <a:rPr lang="en-US" sz="2400" dirty="0"/>
              <a:t> </a:t>
            </a:r>
            <a:r>
              <a:rPr lang="en-US" sz="2400" dirty="0" err="1"/>
              <a:t>đánh</a:t>
            </a:r>
            <a:r>
              <a:rPr lang="en-US" sz="2400" dirty="0"/>
              <a:t> </a:t>
            </a:r>
            <a:r>
              <a:rPr lang="en-US" sz="2400" dirty="0" err="1"/>
              <a:t>giá</a:t>
            </a:r>
            <a:r>
              <a:rPr lang="en-US" sz="2400" dirty="0"/>
              <a:t> </a:t>
            </a:r>
            <a:r>
              <a:rPr lang="en-US" sz="2400" dirty="0" err="1"/>
              <a:t>nêu</a:t>
            </a:r>
            <a:r>
              <a:rPr lang="en-US" sz="2400" dirty="0"/>
              <a:t> </a:t>
            </a:r>
            <a:r>
              <a:rPr lang="en-US" sz="2400" dirty="0" err="1"/>
              <a:t>trên</a:t>
            </a:r>
            <a:r>
              <a:rPr lang="en-US" sz="2400" dirty="0"/>
              <a:t>.</a:t>
            </a:r>
          </a:p>
          <a:p>
            <a:endParaRPr lang="en-US" sz="2400" dirty="0"/>
          </a:p>
        </p:txBody>
      </p:sp>
    </p:spTree>
    <p:extLst>
      <p:ext uri="{BB962C8B-B14F-4D97-AF65-F5344CB8AC3E}">
        <p14:creationId xmlns:p14="http://schemas.microsoft.com/office/powerpoint/2010/main" val="144323194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09600" y="218364"/>
            <a:ext cx="10972800" cy="5907805"/>
          </a:xfrm>
        </p:spPr>
        <p:txBody>
          <a:bodyPr>
            <a:normAutofit fontScale="85000" lnSpcReduction="10000"/>
          </a:bodyPr>
          <a:lstStyle/>
          <a:p>
            <a:pPr marL="0" indent="0">
              <a:buNone/>
            </a:pPr>
            <a:r>
              <a:rPr lang="en-US" b="1" u="sng" dirty="0"/>
              <a:t>2. </a:t>
            </a:r>
            <a:r>
              <a:rPr lang="en-US" b="1" u="sng" dirty="0" err="1"/>
              <a:t>Học</a:t>
            </a:r>
            <a:r>
              <a:rPr lang="en-US" b="1" u="sng" dirty="0"/>
              <a:t> </a:t>
            </a:r>
            <a:r>
              <a:rPr lang="en-US" b="1" u="sng" dirty="0" err="1"/>
              <a:t>sinh</a:t>
            </a:r>
            <a:r>
              <a:rPr lang="en-US" b="1" u="sng" dirty="0"/>
              <a:t> </a:t>
            </a:r>
            <a:r>
              <a:rPr lang="en-US" b="1" u="sng" dirty="0" err="1"/>
              <a:t>tiểu</a:t>
            </a:r>
            <a:r>
              <a:rPr lang="en-US" b="1" u="sng" dirty="0"/>
              <a:t> </a:t>
            </a:r>
            <a:r>
              <a:rPr lang="en-US" b="1" u="sng" dirty="0" err="1"/>
              <a:t>học</a:t>
            </a:r>
            <a:r>
              <a:rPr lang="en-US" b="1" u="sng" dirty="0"/>
              <a:t> </a:t>
            </a:r>
            <a:r>
              <a:rPr lang="en-US" b="1" u="sng" dirty="0" err="1"/>
              <a:t>có</a:t>
            </a:r>
            <a:r>
              <a:rPr lang="en-US" b="1" u="sng" dirty="0"/>
              <a:t> </a:t>
            </a:r>
            <a:r>
              <a:rPr lang="en-US" b="1" u="sng" dirty="0" err="1"/>
              <a:t>thể</a:t>
            </a:r>
            <a:r>
              <a:rPr lang="en-US" b="1" u="sng" dirty="0"/>
              <a:t> </a:t>
            </a:r>
            <a:r>
              <a:rPr lang="en-US" b="1" u="sng" dirty="0" err="1"/>
              <a:t>bị</a:t>
            </a:r>
            <a:r>
              <a:rPr lang="en-US" b="1" u="sng" dirty="0"/>
              <a:t> </a:t>
            </a:r>
            <a:r>
              <a:rPr lang="en-US" b="1" u="sng" dirty="0" err="1"/>
              <a:t>điểm</a:t>
            </a:r>
            <a:r>
              <a:rPr lang="en-US" b="1" u="sng" dirty="0"/>
              <a:t> 0</a:t>
            </a:r>
            <a:endParaRPr lang="en-US" dirty="0"/>
          </a:p>
          <a:p>
            <a:pPr marL="0" indent="0">
              <a:buNone/>
            </a:pPr>
            <a:r>
              <a:rPr lang="en-US" dirty="0"/>
              <a:t>Theo </a:t>
            </a:r>
            <a:r>
              <a:rPr lang="en-US" dirty="0" err="1"/>
              <a:t>Thông</a:t>
            </a:r>
            <a:r>
              <a:rPr lang="en-US" dirty="0"/>
              <a:t> </a:t>
            </a:r>
            <a:r>
              <a:rPr lang="en-US" dirty="0" err="1"/>
              <a:t>tư</a:t>
            </a:r>
            <a:r>
              <a:rPr lang="en-US" dirty="0"/>
              <a:t> </a:t>
            </a:r>
            <a:r>
              <a:rPr lang="en-US" dirty="0" err="1"/>
              <a:t>mới</a:t>
            </a:r>
            <a:r>
              <a:rPr lang="en-US" dirty="0"/>
              <a:t>, </a:t>
            </a:r>
            <a:r>
              <a:rPr lang="en-US" dirty="0" err="1"/>
              <a:t>học</a:t>
            </a:r>
            <a:r>
              <a:rPr lang="en-US" dirty="0"/>
              <a:t> </a:t>
            </a:r>
            <a:r>
              <a:rPr lang="en-US" dirty="0" err="1"/>
              <a:t>sinh</a:t>
            </a:r>
            <a:r>
              <a:rPr lang="en-US" dirty="0"/>
              <a:t> </a:t>
            </a:r>
            <a:r>
              <a:rPr lang="en-US" dirty="0" err="1"/>
              <a:t>tiểu</a:t>
            </a:r>
            <a:r>
              <a:rPr lang="en-US" dirty="0"/>
              <a:t> </a:t>
            </a:r>
            <a:r>
              <a:rPr lang="en-US" dirty="0" err="1"/>
              <a:t>học</a:t>
            </a:r>
            <a:r>
              <a:rPr lang="en-US" dirty="0"/>
              <a:t> </a:t>
            </a:r>
            <a:r>
              <a:rPr lang="en-US" dirty="0" err="1"/>
              <a:t>sẽ</a:t>
            </a:r>
            <a:r>
              <a:rPr lang="en-US" dirty="0"/>
              <a:t> </a:t>
            </a:r>
            <a:r>
              <a:rPr lang="en-US" dirty="0" err="1"/>
              <a:t>được</a:t>
            </a:r>
            <a:r>
              <a:rPr lang="en-US" dirty="0"/>
              <a:t> </a:t>
            </a:r>
            <a:r>
              <a:rPr lang="en-US" dirty="0" err="1"/>
              <a:t>đánh</a:t>
            </a:r>
            <a:r>
              <a:rPr lang="en-US" dirty="0"/>
              <a:t> </a:t>
            </a:r>
            <a:r>
              <a:rPr lang="en-US" dirty="0" err="1"/>
              <a:t>giá</a:t>
            </a:r>
            <a:r>
              <a:rPr lang="en-US" dirty="0"/>
              <a:t> </a:t>
            </a:r>
            <a:r>
              <a:rPr lang="en-US" dirty="0" err="1"/>
              <a:t>bằng</a:t>
            </a:r>
            <a:r>
              <a:rPr lang="en-US" dirty="0"/>
              <a:t> 02 </a:t>
            </a:r>
            <a:r>
              <a:rPr lang="en-US" dirty="0" err="1"/>
              <a:t>hình</a:t>
            </a:r>
            <a:r>
              <a:rPr lang="en-US" dirty="0"/>
              <a:t> </a:t>
            </a:r>
            <a:r>
              <a:rPr lang="en-US" dirty="0" err="1"/>
              <a:t>thức</a:t>
            </a:r>
            <a:r>
              <a:rPr lang="en-US" dirty="0"/>
              <a:t> </a:t>
            </a:r>
            <a:r>
              <a:rPr lang="en-US" dirty="0" err="1"/>
              <a:t>là</a:t>
            </a:r>
            <a:r>
              <a:rPr lang="en-US" dirty="0"/>
              <a:t> </a:t>
            </a:r>
            <a:r>
              <a:rPr lang="en-US" dirty="0" err="1"/>
              <a:t>đánh</a:t>
            </a:r>
            <a:r>
              <a:rPr lang="en-US" dirty="0"/>
              <a:t> </a:t>
            </a:r>
            <a:r>
              <a:rPr lang="en-US" dirty="0" err="1"/>
              <a:t>giá</a:t>
            </a:r>
            <a:r>
              <a:rPr lang="en-US" dirty="0"/>
              <a:t> </a:t>
            </a:r>
            <a:r>
              <a:rPr lang="en-US" dirty="0" err="1"/>
              <a:t>thường</a:t>
            </a:r>
            <a:r>
              <a:rPr lang="en-US" dirty="0"/>
              <a:t> </a:t>
            </a:r>
            <a:r>
              <a:rPr lang="en-US" dirty="0" err="1"/>
              <a:t>xuyên</a:t>
            </a:r>
            <a:r>
              <a:rPr lang="en-US" dirty="0"/>
              <a:t> </a:t>
            </a:r>
            <a:r>
              <a:rPr lang="en-US" dirty="0" err="1"/>
              <a:t>và</a:t>
            </a:r>
            <a:r>
              <a:rPr lang="en-US" dirty="0"/>
              <a:t> </a:t>
            </a:r>
            <a:r>
              <a:rPr lang="en-US" dirty="0" err="1"/>
              <a:t>đánh</a:t>
            </a:r>
            <a:r>
              <a:rPr lang="en-US" dirty="0"/>
              <a:t> </a:t>
            </a:r>
            <a:r>
              <a:rPr lang="en-US" dirty="0" err="1"/>
              <a:t>giá</a:t>
            </a:r>
            <a:r>
              <a:rPr lang="en-US" dirty="0"/>
              <a:t> </a:t>
            </a:r>
            <a:r>
              <a:rPr lang="en-US" dirty="0" err="1"/>
              <a:t>định</a:t>
            </a:r>
            <a:r>
              <a:rPr lang="en-US" dirty="0"/>
              <a:t> </a:t>
            </a:r>
            <a:r>
              <a:rPr lang="en-US" dirty="0" err="1"/>
              <a:t>kỳ</a:t>
            </a:r>
            <a:r>
              <a:rPr lang="en-US" dirty="0"/>
              <a:t>.</a:t>
            </a:r>
          </a:p>
          <a:p>
            <a:pPr marL="0" indent="0">
              <a:buNone/>
            </a:pPr>
            <a:r>
              <a:rPr lang="en-US" dirty="0" err="1"/>
              <a:t>Đánh</a:t>
            </a:r>
            <a:r>
              <a:rPr lang="en-US" dirty="0"/>
              <a:t> </a:t>
            </a:r>
            <a:r>
              <a:rPr lang="en-US" dirty="0" err="1"/>
              <a:t>giá</a:t>
            </a:r>
            <a:r>
              <a:rPr lang="en-US" dirty="0"/>
              <a:t> </a:t>
            </a:r>
            <a:r>
              <a:rPr lang="en-US" dirty="0" err="1"/>
              <a:t>định</a:t>
            </a:r>
            <a:r>
              <a:rPr lang="en-US" dirty="0"/>
              <a:t> </a:t>
            </a:r>
            <a:r>
              <a:rPr lang="en-US" dirty="0" err="1"/>
              <a:t>kỳ</a:t>
            </a:r>
            <a:r>
              <a:rPr lang="en-US" dirty="0"/>
              <a:t> </a:t>
            </a:r>
            <a:r>
              <a:rPr lang="en-US" dirty="0" err="1"/>
              <a:t>được</a:t>
            </a:r>
            <a:r>
              <a:rPr lang="en-US" dirty="0"/>
              <a:t> </a:t>
            </a:r>
            <a:r>
              <a:rPr lang="en-US" dirty="0" err="1"/>
              <a:t>thực</a:t>
            </a:r>
            <a:r>
              <a:rPr lang="en-US" dirty="0"/>
              <a:t> </a:t>
            </a:r>
            <a:r>
              <a:rPr lang="en-US" dirty="0" err="1"/>
              <a:t>hiện</a:t>
            </a:r>
            <a:r>
              <a:rPr lang="en-US" dirty="0"/>
              <a:t> </a:t>
            </a:r>
            <a:r>
              <a:rPr lang="en-US" dirty="0" err="1"/>
              <a:t>bằng</a:t>
            </a:r>
            <a:r>
              <a:rPr lang="en-US" dirty="0"/>
              <a:t> </a:t>
            </a:r>
            <a:r>
              <a:rPr lang="en-US" dirty="0" err="1"/>
              <a:t>điểm</a:t>
            </a:r>
            <a:r>
              <a:rPr lang="en-US" dirty="0"/>
              <a:t> </a:t>
            </a:r>
            <a:r>
              <a:rPr lang="en-US" dirty="0" err="1"/>
              <a:t>số</a:t>
            </a:r>
            <a:r>
              <a:rPr lang="en-US" dirty="0"/>
              <a:t> </a:t>
            </a:r>
            <a:r>
              <a:rPr lang="en-US" dirty="0" err="1"/>
              <a:t>kết</a:t>
            </a:r>
            <a:r>
              <a:rPr lang="en-US" dirty="0"/>
              <a:t> </a:t>
            </a:r>
            <a:r>
              <a:rPr lang="en-US" dirty="0" err="1"/>
              <a:t>hợp</a:t>
            </a:r>
            <a:r>
              <a:rPr lang="en-US" dirty="0"/>
              <a:t> </a:t>
            </a:r>
            <a:r>
              <a:rPr lang="en-US" dirty="0" err="1"/>
              <a:t>với</a:t>
            </a:r>
            <a:r>
              <a:rPr lang="en-US" dirty="0"/>
              <a:t> </a:t>
            </a:r>
            <a:r>
              <a:rPr lang="en-US" dirty="0" err="1"/>
              <a:t>nhận</a:t>
            </a:r>
            <a:r>
              <a:rPr lang="en-US" dirty="0"/>
              <a:t> </a:t>
            </a:r>
            <a:r>
              <a:rPr lang="en-US" dirty="0" err="1"/>
              <a:t>xét</a:t>
            </a:r>
            <a:r>
              <a:rPr lang="en-US" dirty="0"/>
              <a:t>. Theo </a:t>
            </a:r>
            <a:r>
              <a:rPr lang="en-US" dirty="0" err="1"/>
              <a:t>điểm</a:t>
            </a:r>
            <a:r>
              <a:rPr lang="en-US" dirty="0"/>
              <a:t> d </a:t>
            </a:r>
            <a:r>
              <a:rPr lang="en-US" dirty="0" err="1"/>
              <a:t>khoản</a:t>
            </a:r>
            <a:r>
              <a:rPr lang="en-US" dirty="0"/>
              <a:t> 1 </a:t>
            </a:r>
            <a:r>
              <a:rPr lang="en-US" dirty="0" err="1"/>
              <a:t>Điều</a:t>
            </a:r>
            <a:r>
              <a:rPr lang="en-US" dirty="0"/>
              <a:t> 7 </a:t>
            </a:r>
            <a:r>
              <a:rPr lang="en-US" dirty="0" err="1"/>
              <a:t>Thông</a:t>
            </a:r>
            <a:r>
              <a:rPr lang="en-US" dirty="0"/>
              <a:t> </a:t>
            </a:r>
            <a:r>
              <a:rPr lang="en-US" dirty="0" err="1"/>
              <a:t>tư</a:t>
            </a:r>
            <a:r>
              <a:rPr lang="en-US" dirty="0"/>
              <a:t> 27, </a:t>
            </a:r>
            <a:r>
              <a:rPr lang="en-US" dirty="0" err="1"/>
              <a:t>đánh</a:t>
            </a:r>
            <a:r>
              <a:rPr lang="en-US" dirty="0"/>
              <a:t> </a:t>
            </a:r>
            <a:r>
              <a:rPr lang="en-US" dirty="0" err="1"/>
              <a:t>giá</a:t>
            </a:r>
            <a:r>
              <a:rPr lang="en-US" dirty="0"/>
              <a:t> </a:t>
            </a:r>
            <a:r>
              <a:rPr lang="en-US" dirty="0" err="1"/>
              <a:t>định</a:t>
            </a:r>
            <a:r>
              <a:rPr lang="en-US" dirty="0"/>
              <a:t> </a:t>
            </a:r>
            <a:r>
              <a:rPr lang="en-US" dirty="0" err="1"/>
              <a:t>kỳ</a:t>
            </a:r>
            <a:r>
              <a:rPr lang="en-US" dirty="0"/>
              <a:t> </a:t>
            </a:r>
            <a:r>
              <a:rPr lang="en-US" dirty="0" err="1"/>
              <a:t>được</a:t>
            </a:r>
            <a:r>
              <a:rPr lang="en-US" dirty="0"/>
              <a:t> </a:t>
            </a:r>
            <a:r>
              <a:rPr lang="en-US" dirty="0" err="1"/>
              <a:t>quy</a:t>
            </a:r>
            <a:r>
              <a:rPr lang="en-US" dirty="0"/>
              <a:t> </a:t>
            </a:r>
            <a:r>
              <a:rPr lang="en-US" dirty="0" err="1"/>
              <a:t>định</a:t>
            </a:r>
            <a:r>
              <a:rPr lang="en-US" dirty="0"/>
              <a:t> </a:t>
            </a:r>
            <a:r>
              <a:rPr lang="en-US" dirty="0" err="1"/>
              <a:t>cụ</a:t>
            </a:r>
            <a:r>
              <a:rPr lang="en-US" dirty="0"/>
              <a:t> </a:t>
            </a:r>
            <a:r>
              <a:rPr lang="en-US" dirty="0" err="1"/>
              <a:t>thể</a:t>
            </a:r>
            <a:r>
              <a:rPr lang="en-US" dirty="0"/>
              <a:t> </a:t>
            </a:r>
            <a:r>
              <a:rPr lang="en-US" dirty="0" err="1"/>
              <a:t>như</a:t>
            </a:r>
            <a:r>
              <a:rPr lang="en-US" dirty="0"/>
              <a:t> </a:t>
            </a:r>
            <a:r>
              <a:rPr lang="en-US" dirty="0" err="1"/>
              <a:t>sau</a:t>
            </a:r>
            <a:r>
              <a:rPr lang="en-US" dirty="0"/>
              <a:t>:</a:t>
            </a:r>
          </a:p>
          <a:p>
            <a:pPr marL="0" indent="0">
              <a:buNone/>
            </a:pPr>
            <a:r>
              <a:rPr lang="en-US" i="1" dirty="0" err="1"/>
              <a:t>Bài</a:t>
            </a:r>
            <a:r>
              <a:rPr lang="en-US" i="1" dirty="0"/>
              <a:t> </a:t>
            </a:r>
            <a:r>
              <a:rPr lang="en-US" i="1" dirty="0" err="1"/>
              <a:t>kiếm</a:t>
            </a:r>
            <a:r>
              <a:rPr lang="en-US" i="1" dirty="0"/>
              <a:t> </a:t>
            </a:r>
            <a:r>
              <a:rPr lang="en-US" i="1" dirty="0" err="1"/>
              <a:t>tra</a:t>
            </a:r>
            <a:r>
              <a:rPr lang="en-US" i="1" dirty="0"/>
              <a:t> </a:t>
            </a:r>
            <a:r>
              <a:rPr lang="en-US" i="1" dirty="0" err="1"/>
              <a:t>được</a:t>
            </a:r>
            <a:r>
              <a:rPr lang="en-US" i="1" dirty="0"/>
              <a:t> </a:t>
            </a:r>
            <a:r>
              <a:rPr lang="en-US" i="1" dirty="0" err="1"/>
              <a:t>giáo</a:t>
            </a:r>
            <a:r>
              <a:rPr lang="en-US" i="1" dirty="0"/>
              <a:t> </a:t>
            </a:r>
            <a:r>
              <a:rPr lang="en-US" i="1" dirty="0" err="1"/>
              <a:t>viên</a:t>
            </a:r>
            <a:r>
              <a:rPr lang="en-US" i="1" dirty="0"/>
              <a:t> </a:t>
            </a:r>
            <a:r>
              <a:rPr lang="en-US" i="1" dirty="0" err="1"/>
              <a:t>sửa</a:t>
            </a:r>
            <a:r>
              <a:rPr lang="en-US" i="1" dirty="0"/>
              <a:t> </a:t>
            </a:r>
            <a:r>
              <a:rPr lang="en-US" i="1" dirty="0" err="1"/>
              <a:t>lỗi</a:t>
            </a:r>
            <a:r>
              <a:rPr lang="en-US" i="1" dirty="0"/>
              <a:t>, </a:t>
            </a:r>
            <a:r>
              <a:rPr lang="en-US" i="1" dirty="0" err="1"/>
              <a:t>nhận</a:t>
            </a:r>
            <a:r>
              <a:rPr lang="en-US" i="1" dirty="0"/>
              <a:t> </a:t>
            </a:r>
            <a:r>
              <a:rPr lang="en-US" i="1" dirty="0" err="1"/>
              <a:t>xét</a:t>
            </a:r>
            <a:r>
              <a:rPr lang="en-US" i="1" dirty="0"/>
              <a:t>, </a:t>
            </a:r>
            <a:r>
              <a:rPr lang="en-US" i="1" dirty="0" err="1"/>
              <a:t>cho</a:t>
            </a:r>
            <a:r>
              <a:rPr lang="en-US" i="1" dirty="0"/>
              <a:t> </a:t>
            </a:r>
            <a:r>
              <a:rPr lang="en-US" i="1" dirty="0" err="1"/>
              <a:t>điểm</a:t>
            </a:r>
            <a:r>
              <a:rPr lang="en-US" i="1" dirty="0"/>
              <a:t> </a:t>
            </a:r>
            <a:r>
              <a:rPr lang="en-US" i="1" dirty="0" err="1"/>
              <a:t>theo</a:t>
            </a:r>
            <a:r>
              <a:rPr lang="en-US" i="1" dirty="0"/>
              <a:t> </a:t>
            </a:r>
            <a:r>
              <a:rPr lang="en-US" i="1" dirty="0" err="1"/>
              <a:t>thang</a:t>
            </a:r>
            <a:r>
              <a:rPr lang="en-US" i="1" dirty="0"/>
              <a:t> </a:t>
            </a:r>
            <a:r>
              <a:rPr lang="en-US" i="1" dirty="0" err="1"/>
              <a:t>điểm</a:t>
            </a:r>
            <a:r>
              <a:rPr lang="en-US" i="1" dirty="0"/>
              <a:t> 10, </a:t>
            </a:r>
            <a:r>
              <a:rPr lang="en-US" i="1" dirty="0" err="1"/>
              <a:t>không</a:t>
            </a:r>
            <a:r>
              <a:rPr lang="en-US" i="1" dirty="0"/>
              <a:t> </a:t>
            </a:r>
            <a:r>
              <a:rPr lang="en-US" i="1" dirty="0" err="1"/>
              <a:t>cho</a:t>
            </a:r>
            <a:r>
              <a:rPr lang="en-US" i="1" dirty="0"/>
              <a:t> </a:t>
            </a:r>
            <a:r>
              <a:rPr lang="en-US" i="1" dirty="0" err="1"/>
              <a:t>điểm</a:t>
            </a:r>
            <a:r>
              <a:rPr lang="en-US" i="1" dirty="0"/>
              <a:t> </a:t>
            </a:r>
            <a:r>
              <a:rPr lang="en-US" i="1" dirty="0" err="1"/>
              <a:t>thập</a:t>
            </a:r>
            <a:r>
              <a:rPr lang="en-US" i="1" dirty="0"/>
              <a:t> </a:t>
            </a:r>
            <a:r>
              <a:rPr lang="en-US" i="1" dirty="0" err="1"/>
              <a:t>phân</a:t>
            </a:r>
            <a:r>
              <a:rPr lang="en-US" i="1" dirty="0"/>
              <a:t> </a:t>
            </a:r>
            <a:r>
              <a:rPr lang="en-US" i="1" dirty="0" err="1"/>
              <a:t>và</a:t>
            </a:r>
            <a:r>
              <a:rPr lang="en-US" i="1" dirty="0"/>
              <a:t> </a:t>
            </a:r>
            <a:r>
              <a:rPr lang="en-US" i="1" dirty="0" err="1"/>
              <a:t>được</a:t>
            </a:r>
            <a:r>
              <a:rPr lang="en-US" i="1" dirty="0"/>
              <a:t> </a:t>
            </a:r>
            <a:r>
              <a:rPr lang="en-US" i="1" dirty="0" err="1"/>
              <a:t>trả</a:t>
            </a:r>
            <a:r>
              <a:rPr lang="en-US" i="1" dirty="0"/>
              <a:t> </a:t>
            </a:r>
            <a:r>
              <a:rPr lang="en-US" i="1" dirty="0" err="1"/>
              <a:t>lại</a:t>
            </a:r>
            <a:r>
              <a:rPr lang="en-US" i="1" dirty="0"/>
              <a:t> </a:t>
            </a:r>
            <a:r>
              <a:rPr lang="en-US" i="1" dirty="0" err="1"/>
              <a:t>cho</a:t>
            </a:r>
            <a:r>
              <a:rPr lang="en-US" i="1" dirty="0"/>
              <a:t> </a:t>
            </a:r>
            <a:r>
              <a:rPr lang="en-US" i="1" dirty="0" err="1"/>
              <a:t>học</a:t>
            </a:r>
            <a:r>
              <a:rPr lang="en-US" i="1" dirty="0"/>
              <a:t> </a:t>
            </a:r>
            <a:r>
              <a:rPr lang="en-US" i="1" dirty="0" err="1"/>
              <a:t>sinh</a:t>
            </a:r>
            <a:r>
              <a:rPr lang="en-US" i="1" dirty="0"/>
              <a:t>. </a:t>
            </a:r>
            <a:r>
              <a:rPr lang="en-US" i="1" dirty="0" err="1"/>
              <a:t>Điểm</a:t>
            </a:r>
            <a:r>
              <a:rPr lang="en-US" i="1" dirty="0"/>
              <a:t> </a:t>
            </a:r>
            <a:r>
              <a:rPr lang="en-US" i="1" dirty="0" err="1"/>
              <a:t>của</a:t>
            </a:r>
            <a:r>
              <a:rPr lang="en-US" i="1" dirty="0"/>
              <a:t> </a:t>
            </a:r>
            <a:r>
              <a:rPr lang="en-US" i="1" dirty="0" err="1"/>
              <a:t>bài</a:t>
            </a:r>
            <a:r>
              <a:rPr lang="en-US" i="1" dirty="0"/>
              <a:t> </a:t>
            </a:r>
            <a:r>
              <a:rPr lang="en-US" i="1" dirty="0" err="1"/>
              <a:t>kiểm</a:t>
            </a:r>
            <a:r>
              <a:rPr lang="en-US" i="1" dirty="0"/>
              <a:t> </a:t>
            </a:r>
            <a:r>
              <a:rPr lang="en-US" i="1" dirty="0" err="1"/>
              <a:t>tra</a:t>
            </a:r>
            <a:r>
              <a:rPr lang="en-US" i="1" dirty="0"/>
              <a:t> </a:t>
            </a:r>
            <a:r>
              <a:rPr lang="en-US" i="1" dirty="0" err="1"/>
              <a:t>định</a:t>
            </a:r>
            <a:r>
              <a:rPr lang="en-US" i="1" dirty="0"/>
              <a:t> </a:t>
            </a:r>
            <a:r>
              <a:rPr lang="en-US" i="1" dirty="0" err="1"/>
              <a:t>kỳ</a:t>
            </a:r>
            <a:r>
              <a:rPr lang="en-US" i="1" dirty="0"/>
              <a:t> </a:t>
            </a:r>
            <a:r>
              <a:rPr lang="en-US" i="1" dirty="0" err="1"/>
              <a:t>không</a:t>
            </a:r>
            <a:r>
              <a:rPr lang="en-US" i="1" dirty="0"/>
              <a:t> </a:t>
            </a:r>
            <a:r>
              <a:rPr lang="en-US" i="1" dirty="0" err="1"/>
              <a:t>dùng</a:t>
            </a:r>
            <a:r>
              <a:rPr lang="en-US" i="1" dirty="0"/>
              <a:t> </a:t>
            </a:r>
            <a:r>
              <a:rPr lang="en-US" i="1" dirty="0" err="1"/>
              <a:t>để</a:t>
            </a:r>
            <a:r>
              <a:rPr lang="en-US" i="1" dirty="0"/>
              <a:t> so </a:t>
            </a:r>
            <a:r>
              <a:rPr lang="en-US" i="1" dirty="0" err="1"/>
              <a:t>sánh</a:t>
            </a:r>
            <a:r>
              <a:rPr lang="en-US" i="1" dirty="0"/>
              <a:t> </a:t>
            </a:r>
            <a:r>
              <a:rPr lang="en-US" i="1" dirty="0" err="1"/>
              <a:t>học</a:t>
            </a:r>
            <a:r>
              <a:rPr lang="en-US" i="1" dirty="0"/>
              <a:t> </a:t>
            </a:r>
            <a:r>
              <a:rPr lang="en-US" i="1" dirty="0" err="1"/>
              <a:t>sinh</a:t>
            </a:r>
            <a:r>
              <a:rPr lang="en-US" i="1" dirty="0"/>
              <a:t> </a:t>
            </a:r>
            <a:r>
              <a:rPr lang="en-US" i="1" dirty="0" err="1"/>
              <a:t>này</a:t>
            </a:r>
            <a:r>
              <a:rPr lang="en-US" i="1" dirty="0"/>
              <a:t> </a:t>
            </a:r>
            <a:r>
              <a:rPr lang="en-US" i="1" dirty="0" err="1"/>
              <a:t>với</a:t>
            </a:r>
            <a:r>
              <a:rPr lang="en-US" i="1" dirty="0"/>
              <a:t> </a:t>
            </a:r>
            <a:r>
              <a:rPr lang="en-US" i="1" dirty="0" err="1"/>
              <a:t>học</a:t>
            </a:r>
            <a:r>
              <a:rPr lang="en-US" i="1" dirty="0"/>
              <a:t> </a:t>
            </a:r>
            <a:r>
              <a:rPr lang="en-US" i="1" dirty="0" err="1"/>
              <a:t>sinh</a:t>
            </a:r>
            <a:r>
              <a:rPr lang="en-US" i="1" dirty="0"/>
              <a:t> </a:t>
            </a:r>
            <a:r>
              <a:rPr lang="en-US" i="1" dirty="0" err="1"/>
              <a:t>khác</a:t>
            </a:r>
            <a:r>
              <a:rPr lang="en-US" i="1" dirty="0"/>
              <a:t>. </a:t>
            </a:r>
            <a:r>
              <a:rPr lang="en-US" i="1" dirty="0" err="1"/>
              <a:t>Nếu</a:t>
            </a:r>
            <a:r>
              <a:rPr lang="en-US" i="1" dirty="0"/>
              <a:t> </a:t>
            </a:r>
            <a:r>
              <a:rPr lang="en-US" i="1" dirty="0" err="1"/>
              <a:t>kết</a:t>
            </a:r>
            <a:r>
              <a:rPr lang="en-US" i="1" dirty="0"/>
              <a:t> </a:t>
            </a:r>
            <a:r>
              <a:rPr lang="en-US" i="1" dirty="0" err="1"/>
              <a:t>quả</a:t>
            </a:r>
            <a:r>
              <a:rPr lang="en-US" i="1" dirty="0"/>
              <a:t> </a:t>
            </a:r>
            <a:r>
              <a:rPr lang="en-US" i="1" dirty="0" err="1"/>
              <a:t>bài</a:t>
            </a:r>
            <a:r>
              <a:rPr lang="en-US" i="1" dirty="0"/>
              <a:t> </a:t>
            </a:r>
            <a:r>
              <a:rPr lang="en-US" i="1" dirty="0" err="1"/>
              <a:t>kiểm</a:t>
            </a:r>
            <a:r>
              <a:rPr lang="en-US" i="1" dirty="0"/>
              <a:t> </a:t>
            </a:r>
            <a:r>
              <a:rPr lang="en-US" i="1" dirty="0" err="1"/>
              <a:t>tra</a:t>
            </a:r>
            <a:r>
              <a:rPr lang="en-US" i="1" dirty="0"/>
              <a:t> </a:t>
            </a:r>
            <a:r>
              <a:rPr lang="en-US" i="1" dirty="0" err="1"/>
              <a:t>cuối</a:t>
            </a:r>
            <a:r>
              <a:rPr lang="en-US" i="1" dirty="0"/>
              <a:t> </a:t>
            </a:r>
            <a:r>
              <a:rPr lang="en-US" i="1" dirty="0" err="1"/>
              <a:t>học</a:t>
            </a:r>
            <a:r>
              <a:rPr lang="en-US" i="1" dirty="0"/>
              <a:t> </a:t>
            </a:r>
            <a:r>
              <a:rPr lang="en-US" i="1" dirty="0" err="1"/>
              <a:t>kỳ</a:t>
            </a:r>
            <a:r>
              <a:rPr lang="en-US" i="1" dirty="0"/>
              <a:t> I </a:t>
            </a:r>
            <a:r>
              <a:rPr lang="en-US" i="1" dirty="0" err="1"/>
              <a:t>và</a:t>
            </a:r>
            <a:r>
              <a:rPr lang="en-US" i="1" dirty="0"/>
              <a:t> </a:t>
            </a:r>
            <a:r>
              <a:rPr lang="en-US" i="1" dirty="0" err="1"/>
              <a:t>cuối</a:t>
            </a:r>
            <a:r>
              <a:rPr lang="en-US" i="1" dirty="0"/>
              <a:t> </a:t>
            </a:r>
            <a:r>
              <a:rPr lang="en-US" i="1" dirty="0" err="1"/>
              <a:t>năm</a:t>
            </a:r>
            <a:r>
              <a:rPr lang="en-US" i="1" dirty="0"/>
              <a:t> </a:t>
            </a:r>
            <a:r>
              <a:rPr lang="en-US" i="1" dirty="0" err="1"/>
              <a:t>học</a:t>
            </a:r>
            <a:r>
              <a:rPr lang="en-US" i="1" dirty="0"/>
              <a:t> </a:t>
            </a:r>
            <a:r>
              <a:rPr lang="en-US" i="1" dirty="0" err="1"/>
              <a:t>bất</a:t>
            </a:r>
            <a:r>
              <a:rPr lang="en-US" i="1" dirty="0"/>
              <a:t> </a:t>
            </a:r>
            <a:r>
              <a:rPr lang="en-US" i="1" dirty="0" err="1"/>
              <a:t>thường</a:t>
            </a:r>
            <a:r>
              <a:rPr lang="en-US" i="1" dirty="0"/>
              <a:t> so </a:t>
            </a:r>
            <a:r>
              <a:rPr lang="en-US" i="1" dirty="0" err="1"/>
              <a:t>với</a:t>
            </a:r>
            <a:r>
              <a:rPr lang="en-US" i="1" dirty="0"/>
              <a:t> </a:t>
            </a:r>
            <a:r>
              <a:rPr lang="en-US" i="1" dirty="0" err="1"/>
              <a:t>đánh</a:t>
            </a:r>
            <a:r>
              <a:rPr lang="en-US" i="1" dirty="0"/>
              <a:t> </a:t>
            </a:r>
            <a:r>
              <a:rPr lang="en-US" i="1" dirty="0" err="1"/>
              <a:t>giá</a:t>
            </a:r>
            <a:r>
              <a:rPr lang="en-US" i="1" dirty="0"/>
              <a:t> </a:t>
            </a:r>
            <a:r>
              <a:rPr lang="en-US" i="1" dirty="0" err="1"/>
              <a:t>thường</a:t>
            </a:r>
            <a:r>
              <a:rPr lang="en-US" i="1" dirty="0"/>
              <a:t> </a:t>
            </a:r>
            <a:r>
              <a:rPr lang="en-US" i="1" dirty="0" err="1"/>
              <a:t>xuyên</a:t>
            </a:r>
            <a:r>
              <a:rPr lang="en-US" i="1" dirty="0"/>
              <a:t>, </a:t>
            </a:r>
            <a:r>
              <a:rPr lang="en-US" i="1" dirty="0" err="1"/>
              <a:t>giáo</a:t>
            </a:r>
            <a:r>
              <a:rPr lang="en-US" i="1" dirty="0"/>
              <a:t> </a:t>
            </a:r>
            <a:r>
              <a:rPr lang="en-US" i="1" dirty="0" err="1"/>
              <a:t>viên</a:t>
            </a:r>
            <a:r>
              <a:rPr lang="en-US" i="1" dirty="0"/>
              <a:t> </a:t>
            </a:r>
            <a:r>
              <a:rPr lang="en-US" i="1" dirty="0" err="1"/>
              <a:t>đề</a:t>
            </a:r>
            <a:r>
              <a:rPr lang="en-US" i="1" dirty="0"/>
              <a:t> </a:t>
            </a:r>
            <a:r>
              <a:rPr lang="en-US" i="1" dirty="0" err="1"/>
              <a:t>xuất</a:t>
            </a:r>
            <a:r>
              <a:rPr lang="en-US" i="1" dirty="0"/>
              <a:t> </a:t>
            </a:r>
            <a:r>
              <a:rPr lang="en-US" i="1" dirty="0" err="1"/>
              <a:t>với</a:t>
            </a:r>
            <a:r>
              <a:rPr lang="en-US" i="1" dirty="0"/>
              <a:t> </a:t>
            </a:r>
            <a:r>
              <a:rPr lang="en-US" i="1" dirty="0" err="1"/>
              <a:t>nhà</a:t>
            </a:r>
            <a:r>
              <a:rPr lang="en-US" i="1" dirty="0"/>
              <a:t> </a:t>
            </a:r>
            <a:r>
              <a:rPr lang="en-US" i="1" dirty="0" err="1"/>
              <a:t>trường</a:t>
            </a:r>
            <a:r>
              <a:rPr lang="en-US" i="1" dirty="0"/>
              <a:t> </a:t>
            </a:r>
            <a:r>
              <a:rPr lang="en-US" i="1" dirty="0" err="1"/>
              <a:t>có</a:t>
            </a:r>
            <a:r>
              <a:rPr lang="en-US" i="1" dirty="0"/>
              <a:t> </a:t>
            </a:r>
            <a:r>
              <a:rPr lang="en-US" i="1" dirty="0" err="1"/>
              <a:t>thể</a:t>
            </a:r>
            <a:r>
              <a:rPr lang="en-US" i="1" dirty="0"/>
              <a:t> </a:t>
            </a:r>
            <a:r>
              <a:rPr lang="en-US" i="1" dirty="0" err="1"/>
              <a:t>cho</a:t>
            </a:r>
            <a:r>
              <a:rPr lang="en-US" i="1" dirty="0"/>
              <a:t> </a:t>
            </a:r>
            <a:r>
              <a:rPr lang="en-US" i="1" dirty="0" err="1"/>
              <a:t>học</a:t>
            </a:r>
            <a:r>
              <a:rPr lang="en-US" i="1" dirty="0"/>
              <a:t> </a:t>
            </a:r>
            <a:r>
              <a:rPr lang="en-US" i="1" dirty="0" err="1"/>
              <a:t>sinh</a:t>
            </a:r>
            <a:r>
              <a:rPr lang="en-US" i="1" dirty="0"/>
              <a:t> </a:t>
            </a:r>
            <a:r>
              <a:rPr lang="en-US" i="1" dirty="0" err="1"/>
              <a:t>làm</a:t>
            </a:r>
            <a:r>
              <a:rPr lang="en-US" i="1" dirty="0"/>
              <a:t> </a:t>
            </a:r>
            <a:r>
              <a:rPr lang="en-US" i="1" dirty="0" err="1"/>
              <a:t>bài</a:t>
            </a:r>
            <a:r>
              <a:rPr lang="en-US" i="1" dirty="0"/>
              <a:t> </a:t>
            </a:r>
            <a:r>
              <a:rPr lang="en-US" i="1" dirty="0" err="1"/>
              <a:t>kiểm</a:t>
            </a:r>
            <a:r>
              <a:rPr lang="en-US" i="1" dirty="0"/>
              <a:t> </a:t>
            </a:r>
            <a:r>
              <a:rPr lang="en-US" i="1" dirty="0" err="1"/>
              <a:t>tra</a:t>
            </a:r>
            <a:r>
              <a:rPr lang="en-US" i="1" dirty="0"/>
              <a:t> </a:t>
            </a:r>
            <a:r>
              <a:rPr lang="en-US" i="1" dirty="0" err="1"/>
              <a:t>khác</a:t>
            </a:r>
            <a:r>
              <a:rPr lang="en-US" i="1" dirty="0"/>
              <a:t> </a:t>
            </a:r>
            <a:r>
              <a:rPr lang="en-US" i="1" dirty="0" err="1"/>
              <a:t>để</a:t>
            </a:r>
            <a:r>
              <a:rPr lang="en-US" i="1" dirty="0"/>
              <a:t> </a:t>
            </a:r>
            <a:r>
              <a:rPr lang="en-US" i="1" dirty="0" err="1"/>
              <a:t>đánh</a:t>
            </a:r>
            <a:r>
              <a:rPr lang="en-US" i="1" dirty="0"/>
              <a:t> </a:t>
            </a:r>
            <a:r>
              <a:rPr lang="en-US" i="1" dirty="0" err="1"/>
              <a:t>giá</a:t>
            </a:r>
            <a:r>
              <a:rPr lang="en-US" i="1" dirty="0"/>
              <a:t> </a:t>
            </a:r>
            <a:r>
              <a:rPr lang="en-US" i="1" dirty="0" err="1"/>
              <a:t>đúng</a:t>
            </a:r>
            <a:r>
              <a:rPr lang="en-US" i="1" dirty="0"/>
              <a:t> </a:t>
            </a:r>
            <a:r>
              <a:rPr lang="en-US" i="1" dirty="0" err="1"/>
              <a:t>kết</a:t>
            </a:r>
            <a:r>
              <a:rPr lang="en-US" i="1" dirty="0"/>
              <a:t> </a:t>
            </a:r>
            <a:r>
              <a:rPr lang="en-US" i="1" dirty="0" err="1"/>
              <a:t>quả</a:t>
            </a:r>
            <a:r>
              <a:rPr lang="en-US" i="1" dirty="0"/>
              <a:t> </a:t>
            </a:r>
            <a:r>
              <a:rPr lang="en-US" i="1" dirty="0" err="1"/>
              <a:t>học</a:t>
            </a:r>
            <a:r>
              <a:rPr lang="en-US" i="1" dirty="0"/>
              <a:t> </a:t>
            </a:r>
            <a:r>
              <a:rPr lang="en-US" i="1" dirty="0" err="1"/>
              <a:t>tập</a:t>
            </a:r>
            <a:r>
              <a:rPr lang="en-US" i="1" dirty="0"/>
              <a:t> </a:t>
            </a:r>
            <a:r>
              <a:rPr lang="en-US" i="1" dirty="0" err="1"/>
              <a:t>của</a:t>
            </a:r>
            <a:r>
              <a:rPr lang="en-US" i="1" dirty="0"/>
              <a:t> </a:t>
            </a:r>
            <a:r>
              <a:rPr lang="en-US" i="1" dirty="0" err="1"/>
              <a:t>học</a:t>
            </a:r>
            <a:r>
              <a:rPr lang="en-US" i="1" dirty="0"/>
              <a:t> </a:t>
            </a:r>
            <a:r>
              <a:rPr lang="en-US" i="1" dirty="0" err="1"/>
              <a:t>sinh</a:t>
            </a:r>
            <a:r>
              <a:rPr lang="en-US" i="1" dirty="0"/>
              <a:t>.</a:t>
            </a:r>
            <a:endParaRPr lang="en-US" dirty="0"/>
          </a:p>
          <a:p>
            <a:pPr marL="0" indent="0">
              <a:buNone/>
            </a:pPr>
            <a:r>
              <a:rPr lang="en-US" dirty="0" err="1"/>
              <a:t>Trong</a:t>
            </a:r>
            <a:r>
              <a:rPr lang="en-US" dirty="0"/>
              <a:t> </a:t>
            </a:r>
            <a:r>
              <a:rPr lang="en-US" dirty="0" err="1"/>
              <a:t>khi</a:t>
            </a:r>
            <a:r>
              <a:rPr lang="en-US" dirty="0"/>
              <a:t> </a:t>
            </a:r>
            <a:r>
              <a:rPr lang="en-US" dirty="0" err="1"/>
              <a:t>đó</a:t>
            </a:r>
            <a:r>
              <a:rPr lang="en-US" dirty="0"/>
              <a:t>, </a:t>
            </a:r>
            <a:r>
              <a:rPr lang="en-US" dirty="0" err="1"/>
              <a:t>theo</a:t>
            </a:r>
            <a:r>
              <a:rPr lang="en-US" dirty="0"/>
              <a:t> </a:t>
            </a:r>
            <a:r>
              <a:rPr lang="en-US" dirty="0" err="1"/>
              <a:t>yêu</a:t>
            </a:r>
            <a:r>
              <a:rPr lang="en-US" dirty="0"/>
              <a:t> </a:t>
            </a:r>
            <a:r>
              <a:rPr lang="en-US" dirty="0" err="1"/>
              <a:t>cầu</a:t>
            </a:r>
            <a:r>
              <a:rPr lang="en-US" dirty="0"/>
              <a:t> </a:t>
            </a:r>
            <a:r>
              <a:rPr lang="en-US" dirty="0" err="1"/>
              <a:t>trước</a:t>
            </a:r>
            <a:r>
              <a:rPr lang="en-US" dirty="0"/>
              <a:t> </a:t>
            </a:r>
            <a:r>
              <a:rPr lang="en-US" dirty="0" err="1"/>
              <a:t>đây</a:t>
            </a:r>
            <a:r>
              <a:rPr lang="en-US" dirty="0"/>
              <a:t>, </a:t>
            </a:r>
            <a:r>
              <a:rPr lang="en-US" dirty="0" err="1"/>
              <a:t>giáo</a:t>
            </a:r>
            <a:r>
              <a:rPr lang="en-US" dirty="0"/>
              <a:t> </a:t>
            </a:r>
            <a:r>
              <a:rPr lang="en-US" dirty="0" err="1"/>
              <a:t>viên</a:t>
            </a:r>
            <a:r>
              <a:rPr lang="en-US" dirty="0"/>
              <a:t> </a:t>
            </a:r>
            <a:r>
              <a:rPr lang="en-US" dirty="0" err="1"/>
              <a:t>không</a:t>
            </a:r>
            <a:r>
              <a:rPr lang="en-US" dirty="0"/>
              <a:t> </a:t>
            </a:r>
            <a:r>
              <a:rPr lang="en-US" dirty="0" err="1"/>
              <a:t>được</a:t>
            </a:r>
            <a:r>
              <a:rPr lang="en-US" dirty="0"/>
              <a:t> </a:t>
            </a:r>
            <a:r>
              <a:rPr lang="en-US" dirty="0" err="1"/>
              <a:t>phép</a:t>
            </a:r>
            <a:r>
              <a:rPr lang="en-US" dirty="0"/>
              <a:t> </a:t>
            </a:r>
            <a:r>
              <a:rPr lang="en-US" dirty="0" err="1"/>
              <a:t>cho</a:t>
            </a:r>
            <a:r>
              <a:rPr lang="en-US" dirty="0"/>
              <a:t> </a:t>
            </a:r>
            <a:r>
              <a:rPr lang="en-US" dirty="0" err="1"/>
              <a:t>học</a:t>
            </a:r>
            <a:r>
              <a:rPr lang="en-US" dirty="0"/>
              <a:t> </a:t>
            </a:r>
            <a:r>
              <a:rPr lang="en-US" dirty="0" err="1"/>
              <a:t>sinh</a:t>
            </a:r>
            <a:r>
              <a:rPr lang="en-US" dirty="0"/>
              <a:t> </a:t>
            </a:r>
            <a:r>
              <a:rPr lang="en-US" dirty="0" err="1"/>
              <a:t>điểm</a:t>
            </a:r>
            <a:r>
              <a:rPr lang="en-US" dirty="0"/>
              <a:t> 0.</a:t>
            </a:r>
          </a:p>
          <a:p>
            <a:endParaRPr lang="en-US" dirty="0"/>
          </a:p>
        </p:txBody>
      </p:sp>
    </p:spTree>
    <p:extLst>
      <p:ext uri="{BB962C8B-B14F-4D97-AF65-F5344CB8AC3E}">
        <p14:creationId xmlns:p14="http://schemas.microsoft.com/office/powerpoint/2010/main" val="131440126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09600" y="477672"/>
            <a:ext cx="10972800" cy="5648497"/>
          </a:xfrm>
        </p:spPr>
        <p:txBody>
          <a:bodyPr>
            <a:normAutofit/>
          </a:bodyPr>
          <a:lstStyle/>
          <a:p>
            <a:pPr marL="0" indent="0" algn="just">
              <a:buNone/>
            </a:pPr>
            <a:r>
              <a:rPr lang="vi-VN" dirty="0">
                <a:latin typeface="Times New Roman" pitchFamily="18" charset="0"/>
                <a:cs typeface="Times New Roman" pitchFamily="18" charset="0"/>
              </a:rPr>
              <a:t>Đối với đánh giá sự hình thành và phát triển phẩm chất, năng lực, giáo viên sử dụng linh hoạt, phù hợp các phương pháp đánh giá; căn cứ vào những biểu hiện về nhận thức, hành vi, thái độ của học sinh; đối chiếu với yêu cầu cần đạt của từng phẩm chất chủ yếu, năng lực cốt lõi theo Chương trình giáo dục phổ thông cấp tiểu học để nhận xét và có biện pháp giúp đỡ kịp thời.</a:t>
            </a:r>
          </a:p>
          <a:p>
            <a:pPr marL="0" indent="0" algn="just">
              <a:buNone/>
            </a:pPr>
            <a:r>
              <a:rPr lang="vi-VN" dirty="0">
                <a:latin typeface="Times New Roman" pitchFamily="18" charset="0"/>
                <a:cs typeface="Times New Roman" pitchFamily="18" charset="0"/>
              </a:rPr>
              <a:t>(trước đây, giáo viên căn cứ vào các biểu hiện về nhận thức, kĩ năng, thái độ của học sinh ở từng năng lực, phẩm chất để nhận xét, có biện pháp giúp đỡ kịp thời).</a:t>
            </a:r>
          </a:p>
          <a:p>
            <a:endParaRPr lang="en-US" dirty="0"/>
          </a:p>
        </p:txBody>
      </p:sp>
    </p:spTree>
    <p:extLst>
      <p:ext uri="{BB962C8B-B14F-4D97-AF65-F5344CB8AC3E}">
        <p14:creationId xmlns:p14="http://schemas.microsoft.com/office/powerpoint/2010/main" val="31485173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09600" y="504968"/>
            <a:ext cx="10972800" cy="5621202"/>
          </a:xfrm>
        </p:spPr>
        <p:txBody>
          <a:bodyPr>
            <a:normAutofit lnSpcReduction="10000"/>
          </a:bodyPr>
          <a:lstStyle/>
          <a:p>
            <a:pPr marL="0" indent="0">
              <a:buNone/>
            </a:pPr>
            <a:r>
              <a:rPr lang="en-US" b="1" u="sng" dirty="0"/>
              <a:t>3. </a:t>
            </a:r>
            <a:r>
              <a:rPr lang="en-US" b="1" u="sng" dirty="0" err="1"/>
              <a:t>Giáo</a:t>
            </a:r>
            <a:r>
              <a:rPr lang="en-US" b="1" u="sng" dirty="0"/>
              <a:t> </a:t>
            </a:r>
            <a:r>
              <a:rPr lang="en-US" b="1" u="sng" dirty="0" err="1"/>
              <a:t>viên</a:t>
            </a:r>
            <a:r>
              <a:rPr lang="en-US" b="1" u="sng" dirty="0"/>
              <a:t> </a:t>
            </a:r>
            <a:r>
              <a:rPr lang="en-US" b="1" u="sng" dirty="0" err="1"/>
              <a:t>được</a:t>
            </a:r>
            <a:r>
              <a:rPr lang="en-US" b="1" u="sng" dirty="0"/>
              <a:t> </a:t>
            </a:r>
            <a:r>
              <a:rPr lang="en-US" b="1" u="sng" dirty="0" err="1"/>
              <a:t>linh</a:t>
            </a:r>
            <a:r>
              <a:rPr lang="en-US" b="1" u="sng" dirty="0"/>
              <a:t> </a:t>
            </a:r>
            <a:r>
              <a:rPr lang="en-US" b="1" u="sng" dirty="0" err="1"/>
              <a:t>hoạt</a:t>
            </a:r>
            <a:r>
              <a:rPr lang="en-US" b="1" u="sng" dirty="0"/>
              <a:t> </a:t>
            </a:r>
            <a:r>
              <a:rPr lang="en-US" b="1" u="sng" dirty="0" err="1"/>
              <a:t>trong</a:t>
            </a:r>
            <a:r>
              <a:rPr lang="en-US" b="1" u="sng" dirty="0"/>
              <a:t> </a:t>
            </a:r>
            <a:r>
              <a:rPr lang="en-US" b="1" u="sng" dirty="0" err="1"/>
              <a:t>đánh</a:t>
            </a:r>
            <a:r>
              <a:rPr lang="en-US" b="1" u="sng" dirty="0"/>
              <a:t> </a:t>
            </a:r>
            <a:r>
              <a:rPr lang="en-US" b="1" u="sng" dirty="0" err="1"/>
              <a:t>giá</a:t>
            </a:r>
            <a:r>
              <a:rPr lang="en-US" b="1" u="sng" dirty="0"/>
              <a:t> </a:t>
            </a:r>
            <a:r>
              <a:rPr lang="en-US" b="1" u="sng" dirty="0" err="1"/>
              <a:t>thường</a:t>
            </a:r>
            <a:r>
              <a:rPr lang="en-US" b="1" u="sng" dirty="0"/>
              <a:t> </a:t>
            </a:r>
            <a:r>
              <a:rPr lang="en-US" b="1" u="sng" dirty="0" err="1"/>
              <a:t>xuyên</a:t>
            </a:r>
            <a:endParaRPr lang="en-US" dirty="0"/>
          </a:p>
          <a:p>
            <a:pPr marL="0" indent="0" algn="just">
              <a:buNone/>
            </a:pPr>
            <a:r>
              <a:rPr lang="en-US" dirty="0" err="1">
                <a:latin typeface="Times New Roman" pitchFamily="18" charset="0"/>
                <a:cs typeface="Times New Roman" pitchFamily="18" charset="0"/>
              </a:rPr>
              <a:t>Hiện</a:t>
            </a:r>
            <a:r>
              <a:rPr lang="en-US" dirty="0">
                <a:latin typeface="Times New Roman" pitchFamily="18" charset="0"/>
                <a:cs typeface="Times New Roman" pitchFamily="18" charset="0"/>
              </a:rPr>
              <a:t> nay, </a:t>
            </a:r>
            <a:r>
              <a:rPr lang="en-US" dirty="0" err="1">
                <a:latin typeface="Times New Roman" pitchFamily="18" charset="0"/>
                <a:cs typeface="Times New Roman" pitchFamily="18" charset="0"/>
              </a:rPr>
              <a:t>đối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với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đánh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thường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xuyên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nội</a:t>
            </a:r>
            <a:r>
              <a:rPr lang="en-US" dirty="0">
                <a:latin typeface="Times New Roman" pitchFamily="18" charset="0"/>
                <a:cs typeface="Times New Roman" pitchFamily="18" charset="0"/>
              </a:rPr>
              <a:t> dung </a:t>
            </a:r>
            <a:r>
              <a:rPr lang="en-US" dirty="0" err="1">
                <a:latin typeface="Times New Roman" pitchFamily="18" charset="0"/>
                <a:cs typeface="Times New Roman" pitchFamily="18" charset="0"/>
              </a:rPr>
              <a:t>học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tập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môn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học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hoạt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động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dục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viên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sử</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dụng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linh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hoạt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phù</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hợp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phương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pháp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đánh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nhưng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chủ</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yếu</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thông</a:t>
            </a:r>
            <a:r>
              <a:rPr lang="en-US" dirty="0">
                <a:latin typeface="Times New Roman" pitchFamily="18" charset="0"/>
                <a:cs typeface="Times New Roman" pitchFamily="18" charset="0"/>
              </a:rPr>
              <a:t> qua </a:t>
            </a:r>
            <a:r>
              <a:rPr lang="en-US" dirty="0" err="1">
                <a:latin typeface="Times New Roman" pitchFamily="18" charset="0"/>
                <a:cs typeface="Times New Roman" pitchFamily="18" charset="0"/>
              </a:rPr>
              <a:t>lời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nói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chỉ</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học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sinh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biết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được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chỗ</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đúng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chưa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đúng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sửa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chữa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viết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xét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vở</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hoặc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sản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phẩm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học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tập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học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sinh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thiết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pháp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cụ</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giúp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kịp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thời</a:t>
            </a:r>
            <a:r>
              <a:rPr lang="en-US" dirty="0">
                <a:latin typeface="Times New Roman" pitchFamily="18" charset="0"/>
                <a:cs typeface="Times New Roman" pitchFamily="18" charset="0"/>
              </a:rPr>
              <a:t>.</a:t>
            </a:r>
          </a:p>
          <a:p>
            <a:pPr marL="0" indent="0" algn="just">
              <a:buNone/>
            </a:pPr>
            <a:r>
              <a:rPr lang="en-US" dirty="0">
                <a:latin typeface="Times New Roman" pitchFamily="18" charset="0"/>
                <a:cs typeface="Times New Roman" pitchFamily="18" charset="0"/>
              </a:rPr>
              <a:t>(</a:t>
            </a:r>
            <a:r>
              <a:rPr lang="en-US" dirty="0" err="1">
                <a:latin typeface="Times New Roman" pitchFamily="18" charset="0"/>
                <a:cs typeface="Times New Roman" pitchFamily="18" charset="0"/>
              </a:rPr>
              <a:t>trước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đây</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giáo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viên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dùng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lời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nói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chỉ</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học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sinh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biết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được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chỗ</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đúng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chưa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đúng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sửa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chữa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viết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nhận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xét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vào</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vở</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hoặc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sản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phẩm</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học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tập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của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học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sinh</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khi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cần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thiết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có</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biện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pháp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cụ</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giúp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đỡ</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kịp</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thời</a:t>
            </a:r>
            <a:r>
              <a:rPr lang="en-US" dirty="0">
                <a:latin typeface="Times New Roman" pitchFamily="18" charset="0"/>
                <a:cs typeface="Times New Roman" pitchFamily="18" charset="0"/>
              </a:rPr>
              <a:t>).</a:t>
            </a:r>
          </a:p>
          <a:p>
            <a:endParaRPr lang="en-US" dirty="0"/>
          </a:p>
        </p:txBody>
      </p:sp>
    </p:spTree>
    <p:extLst>
      <p:ext uri="{BB962C8B-B14F-4D97-AF65-F5344CB8AC3E}">
        <p14:creationId xmlns:p14="http://schemas.microsoft.com/office/powerpoint/2010/main" val="120748489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09600" y="395786"/>
            <a:ext cx="10972800" cy="5730384"/>
          </a:xfrm>
        </p:spPr>
        <p:txBody>
          <a:bodyPr>
            <a:normAutofit fontScale="85000" lnSpcReduction="10000"/>
          </a:bodyPr>
          <a:lstStyle/>
          <a:p>
            <a:pPr marL="0" indent="0" algn="just">
              <a:buNone/>
            </a:pPr>
            <a:r>
              <a:rPr lang="vi-VN" dirty="0"/>
              <a:t> 4. Thay đổi đề kiểm tra định kỳ</a:t>
            </a:r>
          </a:p>
          <a:p>
            <a:pPr marL="0" indent="0" algn="just">
              <a:buNone/>
            </a:pPr>
            <a:r>
              <a:rPr lang="vi-VN" dirty="0"/>
              <a:t>Trước đây, đề kiểm tra định kỳ phù hợp chuẩn kiến thức, kĩ năng và định hướng phát triển năng lực, gồm các câu hỏi, bài tập được thiết kế theo 04 mức thì nay đề kiểm tra định kỳ phù hợp với yêu cầu cần đạt và các biểu hiện cụ thể về các thành phần năng lực của môn học, gồm các câu hỏi, bài tập được thiết kế theo 03 mức như sau:</a:t>
            </a:r>
          </a:p>
          <a:p>
            <a:pPr marL="0" indent="0" algn="just">
              <a:buNone/>
            </a:pPr>
            <a:r>
              <a:rPr lang="vi-VN" dirty="0"/>
              <a:t>- Mức 1: Nhận biết, nhắc lại hoặc mô tả được nội dung đã học và áp dụng trực tiếp để giải quyết một số tình huống, vấn đề quen thuộc trong học tập;</a:t>
            </a:r>
          </a:p>
          <a:p>
            <a:pPr marL="0" indent="0" algn="just">
              <a:buNone/>
            </a:pPr>
            <a:r>
              <a:rPr lang="vi-VN" dirty="0"/>
              <a:t>- Mức 2: Kết nối, sắp xếp được một số nội dung đã học để giải quyết vấn đề có nội dung tương tự;</a:t>
            </a:r>
          </a:p>
          <a:p>
            <a:pPr marL="0" indent="0" algn="just">
              <a:buNone/>
            </a:pPr>
            <a:r>
              <a:rPr lang="vi-VN" dirty="0"/>
              <a:t>- Mức 3: Vận dụng các nội dung đã học để giải quyết một số vấn đề mới hoặc đưa ra những phản hồi hợp lý trong học tập và cuộc sống.</a:t>
            </a:r>
          </a:p>
          <a:p>
            <a:pPr algn="just"/>
            <a:endParaRPr lang="en-US" dirty="0"/>
          </a:p>
        </p:txBody>
      </p:sp>
    </p:spTree>
    <p:extLst>
      <p:ext uri="{BB962C8B-B14F-4D97-AF65-F5344CB8AC3E}">
        <p14:creationId xmlns:p14="http://schemas.microsoft.com/office/powerpoint/2010/main" val="150760334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09600" y="368490"/>
            <a:ext cx="10972800" cy="5757679"/>
          </a:xfrm>
        </p:spPr>
        <p:txBody>
          <a:bodyPr>
            <a:normAutofit fontScale="40000" lnSpcReduction="20000"/>
          </a:bodyPr>
          <a:lstStyle/>
          <a:p>
            <a:pPr marL="0" indent="0" algn="just">
              <a:buNone/>
            </a:pPr>
            <a:r>
              <a:rPr lang="en-US" sz="7000" b="1" u="sng" dirty="0">
                <a:latin typeface="Times New Roman" pitchFamily="18" charset="0"/>
                <a:cs typeface="Times New Roman" pitchFamily="18" charset="0"/>
              </a:rPr>
              <a:t>5. </a:t>
            </a:r>
            <a:r>
              <a:rPr lang="en-US" sz="7000" b="1" u="sng" dirty="0" err="1">
                <a:latin typeface="Times New Roman" pitchFamily="18" charset="0"/>
                <a:cs typeface="Times New Roman" pitchFamily="18" charset="0"/>
              </a:rPr>
              <a:t>Học</a:t>
            </a:r>
            <a:r>
              <a:rPr lang="en-US" sz="7000" b="1" u="sng" dirty="0">
                <a:latin typeface="Times New Roman" pitchFamily="18" charset="0"/>
                <a:cs typeface="Times New Roman" pitchFamily="18" charset="0"/>
              </a:rPr>
              <a:t> </a:t>
            </a:r>
            <a:r>
              <a:rPr lang="en-US" sz="7000" b="1" u="sng" dirty="0" err="1">
                <a:latin typeface="Times New Roman" pitchFamily="18" charset="0"/>
                <a:cs typeface="Times New Roman" pitchFamily="18" charset="0"/>
              </a:rPr>
              <a:t>sinh</a:t>
            </a:r>
            <a:r>
              <a:rPr lang="en-US" sz="7000" b="1" u="sng" dirty="0">
                <a:latin typeface="Times New Roman" pitchFamily="18" charset="0"/>
                <a:cs typeface="Times New Roman" pitchFamily="18" charset="0"/>
              </a:rPr>
              <a:t> </a:t>
            </a:r>
            <a:r>
              <a:rPr lang="en-US" sz="7000" b="1" u="sng" dirty="0" err="1">
                <a:latin typeface="Times New Roman" pitchFamily="18" charset="0"/>
                <a:cs typeface="Times New Roman" pitchFamily="18" charset="0"/>
              </a:rPr>
              <a:t>được</a:t>
            </a:r>
            <a:r>
              <a:rPr lang="en-US" sz="7000" b="1" u="sng" dirty="0">
                <a:latin typeface="Times New Roman" pitchFamily="18" charset="0"/>
                <a:cs typeface="Times New Roman" pitchFamily="18" charset="0"/>
              </a:rPr>
              <a:t> </a:t>
            </a:r>
            <a:r>
              <a:rPr lang="en-US" sz="7000" b="1" u="sng" dirty="0" err="1">
                <a:latin typeface="Times New Roman" pitchFamily="18" charset="0"/>
                <a:cs typeface="Times New Roman" pitchFamily="18" charset="0"/>
              </a:rPr>
              <a:t>tặng</a:t>
            </a:r>
            <a:r>
              <a:rPr lang="en-US" sz="7000" b="1" u="sng" dirty="0">
                <a:latin typeface="Times New Roman" pitchFamily="18" charset="0"/>
                <a:cs typeface="Times New Roman" pitchFamily="18" charset="0"/>
              </a:rPr>
              <a:t> </a:t>
            </a:r>
            <a:r>
              <a:rPr lang="en-US" sz="7000" b="1" u="sng" dirty="0" err="1">
                <a:latin typeface="Times New Roman" pitchFamily="18" charset="0"/>
                <a:cs typeface="Times New Roman" pitchFamily="18" charset="0"/>
              </a:rPr>
              <a:t>danh</a:t>
            </a:r>
            <a:r>
              <a:rPr lang="en-US" sz="7000" b="1" u="sng" dirty="0">
                <a:latin typeface="Times New Roman" pitchFamily="18" charset="0"/>
                <a:cs typeface="Times New Roman" pitchFamily="18" charset="0"/>
              </a:rPr>
              <a:t> </a:t>
            </a:r>
            <a:r>
              <a:rPr lang="en-US" sz="7000" b="1" u="sng" dirty="0" err="1">
                <a:latin typeface="Times New Roman" pitchFamily="18" charset="0"/>
                <a:cs typeface="Times New Roman" pitchFamily="18" charset="0"/>
              </a:rPr>
              <a:t>hiệu</a:t>
            </a:r>
            <a:r>
              <a:rPr lang="en-US" sz="7000" b="1" u="sng" dirty="0">
                <a:latin typeface="Times New Roman" pitchFamily="18" charset="0"/>
                <a:cs typeface="Times New Roman" pitchFamily="18" charset="0"/>
              </a:rPr>
              <a:t> </a:t>
            </a:r>
            <a:r>
              <a:rPr lang="en-US" sz="7000" b="1" u="sng" dirty="0" err="1">
                <a:latin typeface="Times New Roman" pitchFamily="18" charset="0"/>
                <a:cs typeface="Times New Roman" pitchFamily="18" charset="0"/>
              </a:rPr>
              <a:t>xuất</a:t>
            </a:r>
            <a:r>
              <a:rPr lang="en-US" sz="7000" b="1" u="sng" dirty="0">
                <a:latin typeface="Times New Roman" pitchFamily="18" charset="0"/>
                <a:cs typeface="Times New Roman" pitchFamily="18" charset="0"/>
              </a:rPr>
              <a:t> </a:t>
            </a:r>
            <a:r>
              <a:rPr lang="en-US" sz="7000" b="1" u="sng" dirty="0" err="1">
                <a:latin typeface="Times New Roman" pitchFamily="18" charset="0"/>
                <a:cs typeface="Times New Roman" pitchFamily="18" charset="0"/>
              </a:rPr>
              <a:t>sắc</a:t>
            </a:r>
            <a:r>
              <a:rPr lang="en-US" sz="7000" b="1" u="sng" dirty="0">
                <a:latin typeface="Times New Roman" pitchFamily="18" charset="0"/>
                <a:cs typeface="Times New Roman" pitchFamily="18" charset="0"/>
              </a:rPr>
              <a:t>/</a:t>
            </a:r>
            <a:r>
              <a:rPr lang="en-US" sz="7000" b="1" u="sng" dirty="0" err="1">
                <a:latin typeface="Times New Roman" pitchFamily="18" charset="0"/>
                <a:cs typeface="Times New Roman" pitchFamily="18" charset="0"/>
              </a:rPr>
              <a:t>tiêu</a:t>
            </a:r>
            <a:r>
              <a:rPr lang="en-US" sz="7000" b="1" u="sng" dirty="0">
                <a:latin typeface="Times New Roman" pitchFamily="18" charset="0"/>
                <a:cs typeface="Times New Roman" pitchFamily="18" charset="0"/>
              </a:rPr>
              <a:t> </a:t>
            </a:r>
            <a:r>
              <a:rPr lang="en-US" sz="7000" b="1" u="sng" dirty="0" err="1">
                <a:latin typeface="Times New Roman" pitchFamily="18" charset="0"/>
                <a:cs typeface="Times New Roman" pitchFamily="18" charset="0"/>
              </a:rPr>
              <a:t>biểu</a:t>
            </a:r>
            <a:r>
              <a:rPr lang="en-US" sz="7000" b="1" u="sng" dirty="0">
                <a:latin typeface="Times New Roman" pitchFamily="18" charset="0"/>
                <a:cs typeface="Times New Roman" pitchFamily="18" charset="0"/>
              </a:rPr>
              <a:t> </a:t>
            </a:r>
            <a:r>
              <a:rPr lang="en-US" sz="7000" b="1" u="sng" dirty="0" err="1">
                <a:latin typeface="Times New Roman" pitchFamily="18" charset="0"/>
                <a:cs typeface="Times New Roman" pitchFamily="18" charset="0"/>
              </a:rPr>
              <a:t>hoặc</a:t>
            </a:r>
            <a:r>
              <a:rPr lang="en-US" sz="7000" b="1" u="sng" dirty="0">
                <a:latin typeface="Times New Roman" pitchFamily="18" charset="0"/>
                <a:cs typeface="Times New Roman" pitchFamily="18" charset="0"/>
              </a:rPr>
              <a:t> </a:t>
            </a:r>
            <a:r>
              <a:rPr lang="en-US" sz="7000" b="1" u="sng" dirty="0" err="1">
                <a:latin typeface="Times New Roman" pitchFamily="18" charset="0"/>
                <a:cs typeface="Times New Roman" pitchFamily="18" charset="0"/>
              </a:rPr>
              <a:t>thư</a:t>
            </a:r>
            <a:r>
              <a:rPr lang="en-US" sz="7000" b="1" u="sng" dirty="0">
                <a:latin typeface="Times New Roman" pitchFamily="18" charset="0"/>
                <a:cs typeface="Times New Roman" pitchFamily="18" charset="0"/>
              </a:rPr>
              <a:t> </a:t>
            </a:r>
            <a:r>
              <a:rPr lang="en-US" sz="7000" b="1" u="sng" dirty="0" err="1">
                <a:latin typeface="Times New Roman" pitchFamily="18" charset="0"/>
                <a:cs typeface="Times New Roman" pitchFamily="18" charset="0"/>
              </a:rPr>
              <a:t>khen</a:t>
            </a:r>
            <a:endParaRPr lang="en-US" sz="7000" dirty="0">
              <a:latin typeface="Times New Roman" pitchFamily="18" charset="0"/>
              <a:cs typeface="Times New Roman" pitchFamily="18" charset="0"/>
            </a:endParaRPr>
          </a:p>
          <a:p>
            <a:pPr marL="0" indent="0" algn="just">
              <a:buNone/>
            </a:pPr>
            <a:r>
              <a:rPr lang="en-US" sz="7000" dirty="0" err="1">
                <a:latin typeface="Times New Roman" pitchFamily="18" charset="0"/>
                <a:cs typeface="Times New Roman" pitchFamily="18" charset="0"/>
              </a:rPr>
              <a:t>Nếu</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như</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trước</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đây</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học</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sinh</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chỉ</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được</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khen</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thưởng</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Học</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sinh</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xuất</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sắc</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hoặc</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Học</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sinh</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có</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thành</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tích</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vượt</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trội</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thì</a:t>
            </a:r>
            <a:r>
              <a:rPr lang="en-US" sz="7000" dirty="0">
                <a:latin typeface="Times New Roman" pitchFamily="18" charset="0"/>
                <a:cs typeface="Times New Roman" pitchFamily="18" charset="0"/>
              </a:rPr>
              <a:t> nay </a:t>
            </a:r>
            <a:r>
              <a:rPr lang="en-US" sz="7000" dirty="0" err="1">
                <a:latin typeface="Times New Roman" pitchFamily="18" charset="0"/>
                <a:cs typeface="Times New Roman" pitchFamily="18" charset="0"/>
              </a:rPr>
              <a:t>học</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sinh</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tiểu</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học</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được</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tặng</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danh</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hiệu</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Học</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sinh</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xuất</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sắc</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hoặc</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Học</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sinh</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tiêu</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biểu</a:t>
            </a:r>
            <a:r>
              <a:rPr lang="en-US" sz="7000" dirty="0">
                <a:latin typeface="Times New Roman" pitchFamily="18" charset="0"/>
                <a:cs typeface="Times New Roman" pitchFamily="18" charset="0"/>
              </a:rPr>
              <a:t>.</a:t>
            </a:r>
          </a:p>
          <a:p>
            <a:pPr marL="0" indent="0" algn="just">
              <a:buNone/>
            </a:pPr>
            <a:r>
              <a:rPr lang="en-US" sz="7000" dirty="0" err="1">
                <a:latin typeface="Times New Roman" pitchFamily="18" charset="0"/>
                <a:cs typeface="Times New Roman" pitchFamily="18" charset="0"/>
              </a:rPr>
              <a:t>Danh</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hiệu</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Học</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sinh</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xuất</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sắc</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được</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trao</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cho</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những</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học</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sinh</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được</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đánh</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giá</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kết</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quả</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giáo</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dục</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đạt</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mức</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Hoàn</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thành</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xuất</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sắc</a:t>
            </a:r>
            <a:r>
              <a:rPr lang="en-US" sz="7000" dirty="0">
                <a:latin typeface="Times New Roman" pitchFamily="18" charset="0"/>
                <a:cs typeface="Times New Roman" pitchFamily="18" charset="0"/>
              </a:rPr>
              <a:t>.</a:t>
            </a:r>
          </a:p>
          <a:p>
            <a:pPr marL="0" indent="0" algn="just">
              <a:buNone/>
            </a:pPr>
            <a:r>
              <a:rPr lang="en-US" sz="7000" dirty="0" err="1">
                <a:latin typeface="Times New Roman" pitchFamily="18" charset="0"/>
                <a:cs typeface="Times New Roman" pitchFamily="18" charset="0"/>
              </a:rPr>
              <a:t>Danh</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hiệu</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Học</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sinh</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tiêu</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biểu</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hoàn</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thành</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tốt</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trong</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học</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tập</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và</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rèn</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luyện</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sẽ</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trao</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cho</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những</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học</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sinh</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được</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đánh</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giá</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kết</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quả</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giáo</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dục</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đạt</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mức</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Hoàn</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thành</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tốt</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đồng</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thời</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có</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thành</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tích</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xuất</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sắc</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về</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ít</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nhất</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một</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môn</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học</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hoặc</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có</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tiến</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bộ</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rõ</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rệt</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ít</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nhất</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một</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phẩm</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chất</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năng</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lực</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được</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tập</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thể</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lớp</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công</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nhận</a:t>
            </a:r>
            <a:r>
              <a:rPr lang="en-US" sz="7000" dirty="0">
                <a:latin typeface="Times New Roman" pitchFamily="18" charset="0"/>
                <a:cs typeface="Times New Roman" pitchFamily="18" charset="0"/>
              </a:rPr>
              <a:t>.</a:t>
            </a:r>
          </a:p>
          <a:p>
            <a:pPr marL="0" indent="0" algn="just">
              <a:buNone/>
            </a:pPr>
            <a:r>
              <a:rPr lang="en-US" sz="7000" dirty="0" err="1">
                <a:latin typeface="Times New Roman" pitchFamily="18" charset="0"/>
                <a:cs typeface="Times New Roman" pitchFamily="18" charset="0"/>
              </a:rPr>
              <a:t>Đặc</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biệt</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từ</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năm</a:t>
            </a:r>
            <a:r>
              <a:rPr lang="en-US" sz="7000" dirty="0">
                <a:latin typeface="Times New Roman" pitchFamily="18" charset="0"/>
                <a:cs typeface="Times New Roman" pitchFamily="18" charset="0"/>
              </a:rPr>
              <a:t> nay, </a:t>
            </a:r>
            <a:r>
              <a:rPr lang="en-US" sz="7000" dirty="0" err="1">
                <a:latin typeface="Times New Roman" pitchFamily="18" charset="0"/>
                <a:cs typeface="Times New Roman" pitchFamily="18" charset="0"/>
              </a:rPr>
              <a:t>giáo</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viên</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có</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thể</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gửi</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thư</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khen</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cho</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những</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học</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sinh</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có</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thành</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tích</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cố</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gắng</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trong</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quá</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trình</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học</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tập</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rèn</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luyện</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phẩm</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chất</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năng</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lực</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hoặc</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có</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những</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việc</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làm</a:t>
            </a:r>
            <a:r>
              <a:rPr lang="en-US" sz="7000" dirty="0">
                <a:latin typeface="Times New Roman" pitchFamily="18" charset="0"/>
                <a:cs typeface="Times New Roman" pitchFamily="18" charset="0"/>
              </a:rPr>
              <a:t> </a:t>
            </a:r>
            <a:r>
              <a:rPr lang="en-US" sz="7000" dirty="0" err="1">
                <a:latin typeface="Times New Roman" pitchFamily="18" charset="0"/>
                <a:cs typeface="Times New Roman" pitchFamily="18" charset="0"/>
              </a:rPr>
              <a:t>tốt</a:t>
            </a:r>
            <a:r>
              <a:rPr lang="en-US" sz="7000" dirty="0">
                <a:latin typeface="Times New Roman" pitchFamily="18" charset="0"/>
                <a:cs typeface="Times New Roman" pitchFamily="18" charset="0"/>
              </a:rPr>
              <a:t>.</a:t>
            </a:r>
          </a:p>
          <a:p>
            <a:pPr marL="0" indent="0" algn="just">
              <a:buNone/>
            </a:pPr>
            <a:r>
              <a:rPr lang="en-US" sz="7000" dirty="0">
                <a:latin typeface="Times New Roman" pitchFamily="18" charset="0"/>
                <a:cs typeface="Times New Roman" pitchFamily="18" charset="0"/>
              </a:rPr>
              <a:t> </a:t>
            </a:r>
          </a:p>
          <a:p>
            <a:endParaRPr lang="en-US" dirty="0"/>
          </a:p>
        </p:txBody>
      </p:sp>
    </p:spTree>
    <p:extLst>
      <p:ext uri="{BB962C8B-B14F-4D97-AF65-F5344CB8AC3E}">
        <p14:creationId xmlns:p14="http://schemas.microsoft.com/office/powerpoint/2010/main" val="49872762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pt-BR" b="1" dirty="0"/>
              <a:t>3. Qui định về thời khóa biểu </a:t>
            </a:r>
            <a:endParaRPr lang="en-US" dirty="0"/>
          </a:p>
          <a:p>
            <a:pPr marL="0" indent="0" algn="just">
              <a:buNone/>
            </a:pPr>
            <a:r>
              <a:rPr lang="pt-BR" dirty="0"/>
              <a:t>	</a:t>
            </a:r>
            <a:r>
              <a:rPr lang="pt-BR" dirty="0">
                <a:latin typeface="Times New Roman" pitchFamily="18" charset="0"/>
                <a:cs typeface="Times New Roman" pitchFamily="18" charset="0"/>
              </a:rPr>
              <a:t>Thực hiện đủ các tiết của các môn học và hoạt động giáo dục trong CTGD</a:t>
            </a:r>
            <a:endParaRPr lang="en-US" dirty="0">
              <a:latin typeface="Times New Roman" pitchFamily="18" charset="0"/>
              <a:cs typeface="Times New Roman" pitchFamily="18" charset="0"/>
            </a:endParaRPr>
          </a:p>
          <a:p>
            <a:pPr marL="0" indent="0" algn="just">
              <a:buNone/>
            </a:pPr>
            <a:r>
              <a:rPr lang="pt-BR" dirty="0">
                <a:latin typeface="Times New Roman" pitchFamily="18" charset="0"/>
                <a:cs typeface="Times New Roman" pitchFamily="18" charset="0"/>
              </a:rPr>
              <a:t>PT cấp Tiểu học, Ban hành kèm theo Quyết định số 16/2006/QĐ-BGD&amp;ĐT ngày 05 tháng 5 năm 2006 của Bộ trưởng Bộ GD&amp;ĐT.</a:t>
            </a:r>
            <a:endParaRPr lang="en-US" dirty="0">
              <a:latin typeface="Times New Roman" pitchFamily="18" charset="0"/>
              <a:cs typeface="Times New Roman" pitchFamily="18" charset="0"/>
            </a:endParaRPr>
          </a:p>
          <a:p>
            <a:pPr marL="0" indent="0" algn="just">
              <a:buNone/>
            </a:pPr>
            <a:r>
              <a:rPr lang="pt-BR" dirty="0">
                <a:latin typeface="Times New Roman" pitchFamily="18" charset="0"/>
                <a:cs typeface="Times New Roman" pitchFamily="18" charset="0"/>
              </a:rPr>
              <a:t>	Việc xếp tiết học đầu buổi và cuối buổi phải hợp lý nhất là việc bố trí môn </a:t>
            </a:r>
            <a:endParaRPr lang="en-US" dirty="0">
              <a:latin typeface="Times New Roman" pitchFamily="18" charset="0"/>
              <a:cs typeface="Times New Roman" pitchFamily="18" charset="0"/>
            </a:endParaRPr>
          </a:p>
          <a:p>
            <a:pPr marL="0" indent="0" algn="just">
              <a:buNone/>
            </a:pPr>
            <a:r>
              <a:rPr lang="pt-BR" dirty="0">
                <a:latin typeface="Times New Roman" pitchFamily="18" charset="0"/>
                <a:cs typeface="Times New Roman" pitchFamily="18" charset="0"/>
              </a:rPr>
              <a:t>thể dục. </a:t>
            </a:r>
            <a:endParaRPr lang="en-US" dirty="0">
              <a:latin typeface="Times New Roman" pitchFamily="18" charset="0"/>
              <a:cs typeface="Times New Roman" pitchFamily="18" charset="0"/>
            </a:endParaRPr>
          </a:p>
          <a:p>
            <a:pPr marL="0" indent="0" algn="just">
              <a:buNone/>
            </a:pPr>
            <a:r>
              <a:rPr lang="pt-BR" dirty="0">
                <a:latin typeface="Times New Roman" pitchFamily="18" charset="0"/>
                <a:cs typeface="Times New Roman" pitchFamily="18" charset="0"/>
              </a:rPr>
              <a:t>	  Việc xếp thời khóa biểu cần bảo đảm tính khoa học - sư phạm, quan tâm đến sức khỏe và tâm lý học sinh. Cụ thể:</a:t>
            </a:r>
            <a:endParaRPr lang="en-US" dirty="0">
              <a:latin typeface="Times New Roman" pitchFamily="18" charset="0"/>
              <a:cs typeface="Times New Roman" pitchFamily="18" charset="0"/>
            </a:endParaRPr>
          </a:p>
          <a:p>
            <a:pPr marL="0" indent="0" algn="just">
              <a:buNone/>
            </a:pPr>
            <a:r>
              <a:rPr lang="pt-BR" dirty="0">
                <a:latin typeface="Times New Roman" pitchFamily="18" charset="0"/>
                <a:cs typeface="Times New Roman" pitchFamily="18" charset="0"/>
              </a:rPr>
              <a:t>	</a:t>
            </a:r>
            <a:r>
              <a:rPr lang="pt-BR" dirty="0" smtClean="0">
                <a:latin typeface="Times New Roman" pitchFamily="18" charset="0"/>
                <a:cs typeface="Times New Roman" pitchFamily="18" charset="0"/>
              </a:rPr>
              <a:t>- </a:t>
            </a:r>
            <a:r>
              <a:rPr lang="pt-BR" dirty="0">
                <a:latin typeface="Times New Roman" pitchFamily="18" charset="0"/>
                <a:cs typeface="Times New Roman" pitchFamily="18" charset="0"/>
              </a:rPr>
              <a:t>Đối với các lớp dạy 2 buổi/ngày : TKB của buổi thứ 2 được xếp linh động theo các hoạt động của nhà trường và của khối.</a:t>
            </a: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58153987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609600" y="600502"/>
            <a:ext cx="10972800" cy="5525668"/>
          </a:xfrm>
        </p:spPr>
        <p:txBody>
          <a:bodyPr>
            <a:normAutofit/>
          </a:bodyPr>
          <a:lstStyle/>
          <a:p>
            <a:pPr marL="0" indent="0" algn="just">
              <a:buNone/>
            </a:pPr>
            <a:r>
              <a:rPr lang="vi-VN" dirty="0">
                <a:latin typeface="Times New Roman" pitchFamily="18" charset="0"/>
                <a:cs typeface="Times New Roman" pitchFamily="18" charset="0"/>
              </a:rPr>
              <a:t>4. Tổ chức kiểm tra định kì</a:t>
            </a:r>
          </a:p>
          <a:p>
            <a:pPr marL="0" indent="0" algn="just">
              <a:buNone/>
            </a:pPr>
            <a:r>
              <a:rPr lang="vi-VN" dirty="0" smtClean="0">
                <a:latin typeface="Times New Roman" pitchFamily="18" charset="0"/>
                <a:cs typeface="Times New Roman" pitchFamily="18" charset="0"/>
              </a:rPr>
              <a:t>- </a:t>
            </a:r>
            <a:r>
              <a:rPr lang="vi-VN" dirty="0">
                <a:latin typeface="Times New Roman" pitchFamily="18" charset="0"/>
                <a:cs typeface="Times New Roman" pitchFamily="18" charset="0"/>
              </a:rPr>
              <a:t>Xây dựng ma trận kiểm tra định kì cho cả năm học. </a:t>
            </a:r>
          </a:p>
          <a:p>
            <a:pPr marL="0" indent="0" algn="just">
              <a:buNone/>
            </a:pPr>
            <a:r>
              <a:rPr lang="vi-VN" dirty="0" smtClean="0">
                <a:latin typeface="Times New Roman" pitchFamily="18" charset="0"/>
                <a:cs typeface="Times New Roman" pitchFamily="18" charset="0"/>
              </a:rPr>
              <a:t>- </a:t>
            </a:r>
            <a:r>
              <a:rPr lang="vi-VN" dirty="0">
                <a:latin typeface="Times New Roman" pitchFamily="18" charset="0"/>
                <a:cs typeface="Times New Roman" pitchFamily="18" charset="0"/>
              </a:rPr>
              <a:t>Việc ra đề bài kiểm tra định kì (KTĐK) cho các khối lớp được thực hiện theo quy định của Thông tư 22/2016/TT-BGDĐT và được cụ thể hóa tại mục 2 của CV4057 và mục II của CV364 với các yêu cầu sau:</a:t>
            </a:r>
          </a:p>
          <a:p>
            <a:pPr marL="0" indent="0" algn="just">
              <a:buNone/>
            </a:pPr>
            <a:r>
              <a:rPr lang="vi-VN" dirty="0">
                <a:latin typeface="Times New Roman" pitchFamily="18" charset="0"/>
                <a:cs typeface="Times New Roman" pitchFamily="18" charset="0"/>
              </a:rPr>
              <a:t>+ Giáo viên phụ trách từng lớp gửi đề KTĐK đề xuất của cá nhân (không phân soạn theo nhóm hoặc theo môn) trên cơ sở ma trận đề đã được tổ khối thống nhất và Hiệu trưởng phê duyệt.</a:t>
            </a:r>
          </a:p>
          <a:p>
            <a:endParaRPr lang="en-US" dirty="0"/>
          </a:p>
        </p:txBody>
      </p:sp>
    </p:spTree>
    <p:extLst>
      <p:ext uri="{BB962C8B-B14F-4D97-AF65-F5344CB8AC3E}">
        <p14:creationId xmlns:p14="http://schemas.microsoft.com/office/powerpoint/2010/main" val="260789926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just">
              <a:buNone/>
            </a:pPr>
            <a:r>
              <a:rPr lang="vi-VN" dirty="0"/>
              <a:t> </a:t>
            </a:r>
            <a:r>
              <a:rPr lang="vi-VN" dirty="0">
                <a:latin typeface="Times New Roman" pitchFamily="18" charset="0"/>
                <a:cs typeface="Times New Roman" pitchFamily="18" charset="0"/>
              </a:rPr>
              <a:t>+ Khối trưởng phân công thẩm định đề của các giáo viên trong khối thể hiện trên từng biên bản cá nhân, khối tổ chức thống nhất rút kinh nghiệm đối với những đề chưa đảm bảo các yêu cầu về hình thức lẫn nội dung, chưa đảm bảo theo ma trận và yêu cầu chỉnh sửa (lưu hồ sơ khối) sau đó thống nhất chọn 3 đề gởi cho phó hiệu trưởng phụ trách của khối.</a:t>
            </a:r>
          </a:p>
          <a:p>
            <a:pPr marL="0" indent="0" algn="just">
              <a:buNone/>
            </a:pPr>
            <a:r>
              <a:rPr lang="vi-VN" dirty="0">
                <a:latin typeface="Times New Roman" pitchFamily="18" charset="0"/>
                <a:cs typeface="Times New Roman" pitchFamily="18" charset="0"/>
              </a:rPr>
              <a:t>+ Hiệu trưởng kiểm tra, điều chỉnh cho đúng theo quy định rồi chọn đề chính thức và dự bị để ban hành tổ chức kiểm tra.</a:t>
            </a:r>
          </a:p>
          <a:p>
            <a:endParaRPr lang="en-US" dirty="0"/>
          </a:p>
        </p:txBody>
      </p:sp>
    </p:spTree>
    <p:extLst>
      <p:ext uri="{BB962C8B-B14F-4D97-AF65-F5344CB8AC3E}">
        <p14:creationId xmlns:p14="http://schemas.microsoft.com/office/powerpoint/2010/main" val="5442270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4"/>
          <p:cNvPicPr>
            <a:picLocks noGrp="1" noChangeAspect="1"/>
          </p:cNvPicPr>
          <p:nvPr>
            <p:ph idx="1"/>
          </p:nvPr>
        </p:nvPicPr>
        <p:blipFill>
          <a:blip r:embed="rId2"/>
          <a:stretch>
            <a:fillRect/>
          </a:stretch>
        </p:blipFill>
        <p:spPr>
          <a:xfrm>
            <a:off x="1" y="3281541"/>
            <a:ext cx="7380515" cy="3914203"/>
          </a:xfrm>
          <a:prstGeom prst="rect">
            <a:avLst/>
          </a:prstGeom>
          <a:noFill/>
          <a:ln w="9525">
            <a:noFill/>
          </a:ln>
        </p:spPr>
      </p:pic>
      <p:sp>
        <p:nvSpPr>
          <p:cNvPr id="100" name="Text Box 99"/>
          <p:cNvSpPr txBox="1"/>
          <p:nvPr/>
        </p:nvSpPr>
        <p:spPr>
          <a:xfrm>
            <a:off x="11" y="1575934"/>
            <a:ext cx="12124055" cy="3293209"/>
          </a:xfrm>
          <a:prstGeom prst="rect">
            <a:avLst/>
          </a:prstGeom>
          <a:noFill/>
          <a:ln w="9525">
            <a:noFill/>
          </a:ln>
        </p:spPr>
        <p:txBody>
          <a:bodyPr wrap="square">
            <a:spAutoFit/>
          </a:bodyPr>
          <a:lstStyle/>
          <a:p>
            <a:pPr indent="457200" algn="just"/>
            <a:r>
              <a:rPr lang="en-US" sz="4400" b="0">
                <a:latin typeface="Times New Roman" panose="02020603050405020304" pitchFamily="18" charset="0"/>
              </a:rPr>
              <a:t> </a:t>
            </a:r>
            <a:r>
              <a:rPr lang="en-US" sz="4100" b="0" smtClean="0">
                <a:latin typeface="Times New Roman" panose="02020603050405020304" pitchFamily="18" charset="0"/>
              </a:rPr>
              <a:t>PP </a:t>
            </a:r>
            <a:r>
              <a:rPr lang="en-US" sz="4100" b="0" err="1" smtClean="0">
                <a:latin typeface="Times New Roman" panose="02020603050405020304" pitchFamily="18" charset="0"/>
              </a:rPr>
              <a:t>dạy</a:t>
            </a:r>
            <a:r>
              <a:rPr lang="en-US" sz="4100" b="0" smtClean="0">
                <a:latin typeface="Times New Roman" panose="02020603050405020304" pitchFamily="18" charset="0"/>
              </a:rPr>
              <a:t> </a:t>
            </a:r>
            <a:r>
              <a:rPr lang="en-US" sz="4100" b="0" err="1">
                <a:latin typeface="Times New Roman" panose="02020603050405020304" pitchFamily="18" charset="0"/>
              </a:rPr>
              <a:t>học</a:t>
            </a:r>
            <a:r>
              <a:rPr lang="en-US" sz="4100" b="0">
                <a:latin typeface="Times New Roman" panose="02020603050405020304" pitchFamily="18" charset="0"/>
              </a:rPr>
              <a:t> </a:t>
            </a:r>
            <a:r>
              <a:rPr lang="en-US" sz="4100" b="0" smtClean="0">
                <a:latin typeface="Times New Roman" panose="02020603050405020304" pitchFamily="18" charset="0"/>
              </a:rPr>
              <a:t>BTNB </a:t>
            </a:r>
            <a:r>
              <a:rPr lang="en-US" sz="4100" b="0" err="1" smtClean="0">
                <a:latin typeface="Times New Roman" panose="02020603050405020304" pitchFamily="18" charset="0"/>
              </a:rPr>
              <a:t>chú</a:t>
            </a:r>
            <a:r>
              <a:rPr lang="en-US" sz="4100" b="0" smtClean="0">
                <a:latin typeface="Times New Roman" panose="02020603050405020304" pitchFamily="18" charset="0"/>
              </a:rPr>
              <a:t> </a:t>
            </a:r>
            <a:r>
              <a:rPr lang="en-US" sz="4100" b="0" err="1">
                <a:latin typeface="Times New Roman" panose="02020603050405020304" pitchFamily="18" charset="0"/>
              </a:rPr>
              <a:t>trọng</a:t>
            </a:r>
            <a:r>
              <a:rPr lang="en-US" sz="4100" b="0">
                <a:latin typeface="Times New Roman" panose="02020603050405020304" pitchFamily="18" charset="0"/>
              </a:rPr>
              <a:t> </a:t>
            </a:r>
            <a:r>
              <a:rPr lang="en-US" sz="4100" b="0" err="1">
                <a:latin typeface="Times New Roman" panose="02020603050405020304" pitchFamily="18" charset="0"/>
              </a:rPr>
              <a:t>đến</a:t>
            </a:r>
            <a:r>
              <a:rPr lang="en-US" sz="4100" b="0">
                <a:latin typeface="Times New Roman" panose="02020603050405020304" pitchFamily="18" charset="0"/>
              </a:rPr>
              <a:t> </a:t>
            </a:r>
            <a:r>
              <a:rPr lang="en-US" sz="4100" b="0" err="1">
                <a:latin typeface="Times New Roman" panose="02020603050405020304" pitchFamily="18" charset="0"/>
              </a:rPr>
              <a:t>việc</a:t>
            </a:r>
            <a:r>
              <a:rPr lang="en-US" sz="4100" b="0">
                <a:latin typeface="Times New Roman" panose="02020603050405020304" pitchFamily="18" charset="0"/>
              </a:rPr>
              <a:t> </a:t>
            </a:r>
            <a:r>
              <a:rPr lang="en-US" sz="4100" b="0" err="1">
                <a:latin typeface="Times New Roman" panose="02020603050405020304" pitchFamily="18" charset="0"/>
              </a:rPr>
              <a:t>hình</a:t>
            </a:r>
            <a:r>
              <a:rPr lang="en-US" sz="4100" b="0">
                <a:latin typeface="Times New Roman" panose="02020603050405020304" pitchFamily="18" charset="0"/>
              </a:rPr>
              <a:t> </a:t>
            </a:r>
            <a:r>
              <a:rPr lang="en-US" sz="4100" b="0" err="1">
                <a:latin typeface="Times New Roman" panose="02020603050405020304" pitchFamily="18" charset="0"/>
              </a:rPr>
              <a:t>thành</a:t>
            </a:r>
            <a:r>
              <a:rPr lang="en-US" sz="4100" b="0">
                <a:latin typeface="Times New Roman" panose="02020603050405020304" pitchFamily="18" charset="0"/>
              </a:rPr>
              <a:t> </a:t>
            </a:r>
            <a:r>
              <a:rPr lang="en-US" sz="4100" b="0" smtClean="0">
                <a:latin typeface="Times New Roman" panose="02020603050405020304" pitchFamily="18" charset="0"/>
              </a:rPr>
              <a:t/>
            </a:r>
            <a:br>
              <a:rPr lang="en-US" sz="4100" b="0" smtClean="0">
                <a:latin typeface="Times New Roman" panose="02020603050405020304" pitchFamily="18" charset="0"/>
              </a:rPr>
            </a:br>
            <a:r>
              <a:rPr lang="en-US" sz="4100" b="0" err="1" smtClean="0">
                <a:latin typeface="Times New Roman" panose="02020603050405020304" pitchFamily="18" charset="0"/>
              </a:rPr>
              <a:t>kiến</a:t>
            </a:r>
            <a:r>
              <a:rPr lang="en-US" sz="4100" b="0" smtClean="0">
                <a:latin typeface="Times New Roman" panose="02020603050405020304" pitchFamily="18" charset="0"/>
              </a:rPr>
              <a:t> </a:t>
            </a:r>
            <a:r>
              <a:rPr lang="en-US" sz="4100" b="0" err="1">
                <a:latin typeface="Times New Roman" panose="02020603050405020304" pitchFamily="18" charset="0"/>
              </a:rPr>
              <a:t>thức</a:t>
            </a:r>
            <a:r>
              <a:rPr lang="en-US" sz="4100" b="0">
                <a:latin typeface="Times New Roman" panose="02020603050405020304" pitchFamily="18" charset="0"/>
              </a:rPr>
              <a:t> </a:t>
            </a:r>
            <a:r>
              <a:rPr lang="en-US" sz="4100" b="0" err="1">
                <a:latin typeface="Times New Roman" panose="02020603050405020304" pitchFamily="18" charset="0"/>
              </a:rPr>
              <a:t>cho</a:t>
            </a:r>
            <a:r>
              <a:rPr lang="en-US" sz="4100" b="0">
                <a:latin typeface="Times New Roman" panose="02020603050405020304" pitchFamily="18" charset="0"/>
              </a:rPr>
              <a:t> HS </a:t>
            </a:r>
            <a:r>
              <a:rPr lang="en-US" sz="4100" b="0" err="1">
                <a:latin typeface="Times New Roman" panose="02020603050405020304" pitchFamily="18" charset="0"/>
              </a:rPr>
              <a:t>bằng</a:t>
            </a:r>
            <a:r>
              <a:rPr lang="en-US" sz="4100" b="0">
                <a:latin typeface="Times New Roman" panose="02020603050405020304" pitchFamily="18" charset="0"/>
              </a:rPr>
              <a:t> </a:t>
            </a:r>
            <a:r>
              <a:rPr lang="en-US" sz="4100" b="0" smtClean="0">
                <a:latin typeface="Times New Roman" panose="02020603050405020304" pitchFamily="18" charset="0"/>
              </a:rPr>
              <a:t>cách để </a:t>
            </a:r>
            <a:r>
              <a:rPr lang="en-US" sz="4100" b="0" err="1">
                <a:latin typeface="Times New Roman" panose="02020603050405020304" pitchFamily="18" charset="0"/>
              </a:rPr>
              <a:t>chính</a:t>
            </a:r>
            <a:r>
              <a:rPr lang="en-US" sz="4100" b="0">
                <a:latin typeface="Times New Roman" panose="02020603050405020304" pitchFamily="18" charset="0"/>
              </a:rPr>
              <a:t> </a:t>
            </a:r>
            <a:r>
              <a:rPr lang="en-US" sz="4100" b="0" err="1">
                <a:latin typeface="Times New Roman" panose="02020603050405020304" pitchFamily="18" charset="0"/>
              </a:rPr>
              <a:t>các</a:t>
            </a:r>
            <a:r>
              <a:rPr lang="en-US" sz="4100" b="0">
                <a:latin typeface="Times New Roman" panose="02020603050405020304" pitchFamily="18" charset="0"/>
              </a:rPr>
              <a:t> </a:t>
            </a:r>
            <a:r>
              <a:rPr lang="en-US" sz="4100" b="0" smtClean="0">
                <a:latin typeface="Times New Roman" panose="02020603050405020304" pitchFamily="18" charset="0"/>
              </a:rPr>
              <a:t>em HS </a:t>
            </a:r>
            <a:r>
              <a:rPr lang="en-US" sz="4100" b="0" err="1">
                <a:latin typeface="Times New Roman" panose="02020603050405020304" pitchFamily="18" charset="0"/>
              </a:rPr>
              <a:t>tìm</a:t>
            </a:r>
            <a:r>
              <a:rPr lang="en-US" sz="4100" b="0">
                <a:latin typeface="Times New Roman" panose="02020603050405020304" pitchFamily="18" charset="0"/>
              </a:rPr>
              <a:t> </a:t>
            </a:r>
            <a:r>
              <a:rPr lang="en-US" sz="4100" b="0" err="1">
                <a:latin typeface="Times New Roman" panose="02020603050405020304" pitchFamily="18" charset="0"/>
              </a:rPr>
              <a:t>ra</a:t>
            </a:r>
            <a:r>
              <a:rPr lang="en-US" sz="4100" b="0">
                <a:latin typeface="Times New Roman" panose="02020603050405020304" pitchFamily="18" charset="0"/>
              </a:rPr>
              <a:t> </a:t>
            </a:r>
            <a:r>
              <a:rPr lang="en-US" sz="4100" b="0" err="1">
                <a:latin typeface="Times New Roman" panose="02020603050405020304" pitchFamily="18" charset="0"/>
              </a:rPr>
              <a:t>câu</a:t>
            </a:r>
            <a:r>
              <a:rPr lang="en-US" sz="4100" b="0">
                <a:latin typeface="Times New Roman" panose="02020603050405020304" pitchFamily="18" charset="0"/>
              </a:rPr>
              <a:t> </a:t>
            </a:r>
            <a:r>
              <a:rPr lang="en-US" sz="4100" b="0" err="1">
                <a:latin typeface="Times New Roman" panose="02020603050405020304" pitchFamily="18" charset="0"/>
              </a:rPr>
              <a:t>trả</a:t>
            </a:r>
            <a:r>
              <a:rPr lang="en-US" sz="4100" b="0">
                <a:latin typeface="Times New Roman" panose="02020603050405020304" pitchFamily="18" charset="0"/>
              </a:rPr>
              <a:t> </a:t>
            </a:r>
            <a:r>
              <a:rPr lang="en-US" sz="4100" b="0" err="1">
                <a:latin typeface="Times New Roman" panose="02020603050405020304" pitchFamily="18" charset="0"/>
              </a:rPr>
              <a:t>lời</a:t>
            </a:r>
            <a:r>
              <a:rPr lang="en-US" sz="4100" b="0">
                <a:latin typeface="Times New Roman" panose="02020603050405020304" pitchFamily="18" charset="0"/>
              </a:rPr>
              <a:t> </a:t>
            </a:r>
            <a:r>
              <a:rPr lang="en-US" sz="4100" b="0" err="1" smtClean="0">
                <a:latin typeface="Times New Roman" panose="02020603050405020304" pitchFamily="18" charset="0"/>
              </a:rPr>
              <a:t>cho</a:t>
            </a:r>
            <a:r>
              <a:rPr lang="en-US" sz="4100" b="0" smtClean="0">
                <a:latin typeface="Times New Roman" panose="02020603050405020304" pitchFamily="18" charset="0"/>
              </a:rPr>
              <a:t> </a:t>
            </a:r>
            <a:r>
              <a:rPr lang="en-US" sz="4100" b="0" err="1">
                <a:latin typeface="Times New Roman" panose="02020603050405020304" pitchFamily="18" charset="0"/>
              </a:rPr>
              <a:t>các</a:t>
            </a:r>
            <a:r>
              <a:rPr lang="en-US" sz="4100" b="0">
                <a:latin typeface="Times New Roman" panose="02020603050405020304" pitchFamily="18" charset="0"/>
              </a:rPr>
              <a:t> </a:t>
            </a:r>
            <a:r>
              <a:rPr lang="en-US" sz="4100" b="0" err="1">
                <a:latin typeface="Times New Roman" panose="02020603050405020304" pitchFamily="18" charset="0"/>
              </a:rPr>
              <a:t>vấn</a:t>
            </a:r>
            <a:r>
              <a:rPr lang="en-US" sz="4100" b="0">
                <a:latin typeface="Times New Roman" panose="02020603050405020304" pitchFamily="18" charset="0"/>
              </a:rPr>
              <a:t> </a:t>
            </a:r>
            <a:r>
              <a:rPr lang="en-US" sz="4100" b="0" err="1">
                <a:latin typeface="Times New Roman" panose="02020603050405020304" pitchFamily="18" charset="0"/>
              </a:rPr>
              <a:t>đề</a:t>
            </a:r>
            <a:r>
              <a:rPr lang="en-US" sz="4100" b="0">
                <a:latin typeface="Times New Roman" panose="02020603050405020304" pitchFamily="18" charset="0"/>
              </a:rPr>
              <a:t> </a:t>
            </a:r>
            <a:r>
              <a:rPr lang="en-US" sz="4100" b="0" err="1">
                <a:latin typeface="Times New Roman" panose="02020603050405020304" pitchFamily="18" charset="0"/>
              </a:rPr>
              <a:t>được</a:t>
            </a:r>
            <a:r>
              <a:rPr lang="en-US" sz="4100" b="0">
                <a:latin typeface="Times New Roman" panose="02020603050405020304" pitchFamily="18" charset="0"/>
              </a:rPr>
              <a:t> </a:t>
            </a:r>
            <a:r>
              <a:rPr lang="en-US" sz="4100" b="0" err="1">
                <a:latin typeface="Times New Roman" panose="02020603050405020304" pitchFamily="18" charset="0"/>
              </a:rPr>
              <a:t>đặt</a:t>
            </a:r>
            <a:r>
              <a:rPr lang="en-US" sz="4100" b="0">
                <a:latin typeface="Times New Roman" panose="02020603050405020304" pitchFamily="18" charset="0"/>
              </a:rPr>
              <a:t> </a:t>
            </a:r>
            <a:r>
              <a:rPr lang="en-US" sz="4100" b="0" err="1">
                <a:latin typeface="Times New Roman" panose="02020603050405020304" pitchFamily="18" charset="0"/>
              </a:rPr>
              <a:t>ra</a:t>
            </a:r>
            <a:r>
              <a:rPr lang="en-US" sz="4100" b="0">
                <a:latin typeface="Times New Roman" panose="02020603050405020304" pitchFamily="18" charset="0"/>
              </a:rPr>
              <a:t> </a:t>
            </a:r>
            <a:r>
              <a:rPr lang="en-US" sz="4100" b="0" err="1">
                <a:latin typeface="Times New Roman" panose="02020603050405020304" pitchFamily="18" charset="0"/>
              </a:rPr>
              <a:t>trong</a:t>
            </a:r>
            <a:r>
              <a:rPr lang="en-US" sz="4100" b="0">
                <a:latin typeface="Times New Roman" panose="02020603050405020304" pitchFamily="18" charset="0"/>
              </a:rPr>
              <a:t> </a:t>
            </a:r>
            <a:r>
              <a:rPr lang="en-US" sz="4100" b="0" err="1">
                <a:latin typeface="Times New Roman" panose="02020603050405020304" pitchFamily="18" charset="0"/>
              </a:rPr>
              <a:t>cuộc</a:t>
            </a:r>
            <a:r>
              <a:rPr lang="en-US" sz="4100" b="0">
                <a:latin typeface="Times New Roman" panose="02020603050405020304" pitchFamily="18" charset="0"/>
              </a:rPr>
              <a:t> </a:t>
            </a:r>
            <a:r>
              <a:rPr lang="en-US" sz="4100" b="0" err="1" smtClean="0">
                <a:latin typeface="Times New Roman" panose="02020603050405020304" pitchFamily="18" charset="0"/>
              </a:rPr>
              <a:t>sống</a:t>
            </a:r>
            <a:r>
              <a:rPr lang="en-US" sz="4100">
                <a:latin typeface="Times New Roman" panose="02020603050405020304" pitchFamily="18" charset="0"/>
              </a:rPr>
              <a:t> </a:t>
            </a:r>
            <a:r>
              <a:rPr lang="en-US" sz="4100" b="0" err="1" smtClean="0">
                <a:latin typeface="Times New Roman" panose="02020603050405020304" pitchFamily="18" charset="0"/>
              </a:rPr>
              <a:t>thông</a:t>
            </a:r>
            <a:r>
              <a:rPr lang="en-US" sz="4100" b="0" smtClean="0">
                <a:latin typeface="Times New Roman" panose="02020603050405020304" pitchFamily="18" charset="0"/>
              </a:rPr>
              <a:t> </a:t>
            </a:r>
            <a:r>
              <a:rPr lang="en-US" sz="4100" b="0">
                <a:latin typeface="Times New Roman" panose="02020603050405020304" pitchFamily="18" charset="0"/>
              </a:rPr>
              <a:t>qua </a:t>
            </a:r>
            <a:r>
              <a:rPr lang="en-US" sz="4100" b="0" err="1">
                <a:latin typeface="Times New Roman" panose="02020603050405020304" pitchFamily="18" charset="0"/>
              </a:rPr>
              <a:t>tiến</a:t>
            </a:r>
            <a:r>
              <a:rPr lang="en-US" sz="4100" b="0">
                <a:latin typeface="Times New Roman" panose="02020603050405020304" pitchFamily="18" charset="0"/>
              </a:rPr>
              <a:t> </a:t>
            </a:r>
            <a:r>
              <a:rPr lang="en-US" sz="4100" b="0" err="1">
                <a:latin typeface="Times New Roman" panose="02020603050405020304" pitchFamily="18" charset="0"/>
              </a:rPr>
              <a:t>hành</a:t>
            </a:r>
            <a:r>
              <a:rPr lang="en-US" sz="4100" b="0">
                <a:latin typeface="Times New Roman" panose="02020603050405020304" pitchFamily="18" charset="0"/>
              </a:rPr>
              <a:t> </a:t>
            </a:r>
            <a:r>
              <a:rPr lang="en-US" sz="4100" b="0" err="1">
                <a:latin typeface="Times New Roman" panose="02020603050405020304" pitchFamily="18" charset="0"/>
              </a:rPr>
              <a:t>thí</a:t>
            </a:r>
            <a:r>
              <a:rPr lang="en-US" sz="4100" b="0">
                <a:latin typeface="Times New Roman" panose="02020603050405020304" pitchFamily="18" charset="0"/>
              </a:rPr>
              <a:t> </a:t>
            </a:r>
            <a:r>
              <a:rPr lang="en-US" sz="4100" b="0" err="1">
                <a:latin typeface="Times New Roman" panose="02020603050405020304" pitchFamily="18" charset="0"/>
              </a:rPr>
              <a:t>nghiệm</a:t>
            </a:r>
            <a:r>
              <a:rPr lang="en-US" sz="4100" b="0">
                <a:latin typeface="Times New Roman" panose="02020603050405020304" pitchFamily="18" charset="0"/>
              </a:rPr>
              <a:t>, </a:t>
            </a:r>
            <a:r>
              <a:rPr lang="en-US" sz="4100" b="0" err="1">
                <a:latin typeface="Times New Roman" panose="02020603050405020304" pitchFamily="18" charset="0"/>
              </a:rPr>
              <a:t>quan</a:t>
            </a:r>
            <a:r>
              <a:rPr lang="en-US" sz="4100" b="0">
                <a:latin typeface="Times New Roman" panose="02020603050405020304" pitchFamily="18" charset="0"/>
              </a:rPr>
              <a:t> </a:t>
            </a:r>
            <a:r>
              <a:rPr lang="en-US" sz="4100" b="0" err="1">
                <a:latin typeface="Times New Roman" panose="02020603050405020304" pitchFamily="18" charset="0"/>
              </a:rPr>
              <a:t>sát</a:t>
            </a:r>
            <a:r>
              <a:rPr lang="en-US" sz="4100" b="0">
                <a:latin typeface="Times New Roman" panose="02020603050405020304" pitchFamily="18" charset="0"/>
              </a:rPr>
              <a:t>, </a:t>
            </a:r>
            <a:r>
              <a:rPr lang="en-US" sz="4100" b="0" err="1" smtClean="0">
                <a:latin typeface="Times New Roman" panose="02020603050405020304" pitchFamily="18" charset="0"/>
              </a:rPr>
              <a:t>nghiên</a:t>
            </a:r>
            <a:r>
              <a:rPr lang="en-US" sz="4100" b="0" smtClean="0">
                <a:latin typeface="Times New Roman" panose="02020603050405020304" pitchFamily="18" charset="0"/>
              </a:rPr>
              <a:t> </a:t>
            </a:r>
            <a:r>
              <a:rPr lang="en-US" sz="4100" b="0" err="1">
                <a:latin typeface="Times New Roman" panose="02020603050405020304" pitchFamily="18" charset="0"/>
              </a:rPr>
              <a:t>cứu</a:t>
            </a:r>
            <a:r>
              <a:rPr lang="en-US" sz="4100" b="0">
                <a:latin typeface="Times New Roman" panose="02020603050405020304" pitchFamily="18" charset="0"/>
              </a:rPr>
              <a:t> </a:t>
            </a:r>
            <a:r>
              <a:rPr lang="en-US" sz="4100" b="0" err="1">
                <a:latin typeface="Times New Roman" panose="02020603050405020304" pitchFamily="18" charset="0"/>
              </a:rPr>
              <a:t>tài</a:t>
            </a:r>
            <a:r>
              <a:rPr lang="en-US" sz="4100" b="0">
                <a:latin typeface="Times New Roman" panose="02020603050405020304" pitchFamily="18" charset="0"/>
              </a:rPr>
              <a:t> </a:t>
            </a:r>
            <a:r>
              <a:rPr lang="en-US" sz="4100" b="0" err="1">
                <a:latin typeface="Times New Roman" panose="02020603050405020304" pitchFamily="18" charset="0"/>
              </a:rPr>
              <a:t>liệu</a:t>
            </a:r>
            <a:r>
              <a:rPr lang="en-US" sz="4100" b="0">
                <a:latin typeface="Times New Roman" panose="02020603050405020304" pitchFamily="18" charset="0"/>
              </a:rPr>
              <a:t> </a:t>
            </a:r>
            <a:r>
              <a:rPr lang="en-US" sz="4100" b="0" smtClean="0">
                <a:latin typeface="Times New Roman" panose="02020603050405020304" pitchFamily="18" charset="0"/>
              </a:rPr>
              <a:t>hay </a:t>
            </a:r>
            <a:r>
              <a:rPr lang="en-US" sz="4100" b="0" err="1">
                <a:latin typeface="Times New Roman" panose="02020603050405020304" pitchFamily="18" charset="0"/>
              </a:rPr>
              <a:t>điều</a:t>
            </a:r>
            <a:r>
              <a:rPr lang="en-US" sz="4100" b="0">
                <a:latin typeface="Times New Roman" panose="02020603050405020304" pitchFamily="18" charset="0"/>
              </a:rPr>
              <a:t> </a:t>
            </a:r>
            <a:r>
              <a:rPr lang="en-US" sz="4100" b="0" err="1" smtClean="0">
                <a:latin typeface="Times New Roman" panose="02020603050405020304" pitchFamily="18" charset="0"/>
              </a:rPr>
              <a:t>tra</a:t>
            </a:r>
            <a:r>
              <a:rPr lang="en-US" sz="4100" b="0" smtClean="0">
                <a:latin typeface="Times New Roman" panose="02020603050405020304" pitchFamily="18" charset="0"/>
              </a:rPr>
              <a:t>,... </a:t>
            </a:r>
            <a:endParaRPr lang="en-US" sz="4100" b="0">
              <a:latin typeface="Times New Roman" panose="02020603050405020304" pitchFamily="18" charset="0"/>
            </a:endParaRPr>
          </a:p>
        </p:txBody>
      </p:sp>
      <p:grpSp>
        <p:nvGrpSpPr>
          <p:cNvPr id="6" name="Group 5"/>
          <p:cNvGrpSpPr/>
          <p:nvPr/>
        </p:nvGrpSpPr>
        <p:grpSpPr>
          <a:xfrm>
            <a:off x="2656208" y="14"/>
            <a:ext cx="7578725" cy="1017905"/>
            <a:chOff x="4136" y="82"/>
            <a:chExt cx="11935" cy="1603"/>
          </a:xfrm>
        </p:grpSpPr>
        <p:sp>
          <p:nvSpPr>
            <p:cNvPr id="20" name="Oval 19">
              <a:hlinkClick r:id="" action="ppaction://noaction"/>
            </p:cNvPr>
            <p:cNvSpPr/>
            <p:nvPr/>
          </p:nvSpPr>
          <p:spPr bwMode="auto">
            <a:xfrm>
              <a:off x="4136" y="82"/>
              <a:ext cx="1316" cy="1603"/>
            </a:xfrm>
            <a:prstGeom prst="ellipse">
              <a:avLst/>
            </a:prstGeom>
            <a:blipFill rotWithShape="0">
              <a:blip r:embed="rId3" cstate="print">
                <a:duotone>
                  <a:schemeClr val="lt1">
                    <a:hueOff val="0"/>
                    <a:satOff val="0"/>
                    <a:lumOff val="0"/>
                    <a:alphaOff val="0"/>
                    <a:shade val="20000"/>
                    <a:satMod val="200000"/>
                  </a:schemeClr>
                  <a:schemeClr val="lt1">
                    <a:hueOff val="0"/>
                    <a:satOff val="0"/>
                    <a:lumOff val="0"/>
                    <a:alphaOff val="0"/>
                    <a:tint val="12000"/>
                    <a:satMod val="190000"/>
                  </a:schemeClr>
                </a:duotone>
              </a:blip>
              <a:stretch>
                <a:fillRect/>
              </a:stretch>
            </a:blipFill>
            <a:ln w="25400" cap="sq" cmpd="sng" algn="ctr">
              <a:solidFill>
                <a:srgbClr val="A1AB38">
                  <a:hueOff val="0"/>
                  <a:satOff val="0"/>
                  <a:lumOff val="0"/>
                  <a:alphaOff val="0"/>
                </a:srgbClr>
              </a:solidFill>
              <a:prstDash val="solid"/>
            </a:ln>
            <a:effectLst/>
          </p:spPr>
          <p:style>
            <a:lnRef idx="2">
              <a:scrgbClr r="0" g="0" b="0"/>
            </a:lnRef>
            <a:fillRef idx="1">
              <a:scrgbClr r="0" g="0" b="0"/>
            </a:fillRef>
            <a:effectRef idx="0">
              <a:scrgbClr r="0" g="0" b="0"/>
            </a:effectRef>
            <a:fontRef idx="minor">
              <a:schemeClr val="dk1">
                <a:hueOff val="0"/>
                <a:satOff val="0"/>
                <a:lumOff val="0"/>
                <a:alphaOff val="0"/>
              </a:schemeClr>
            </a:fontRef>
          </p:style>
        </p:sp>
        <p:grpSp>
          <p:nvGrpSpPr>
            <p:cNvPr id="28" name="Group 27"/>
            <p:cNvGrpSpPr/>
            <p:nvPr/>
          </p:nvGrpSpPr>
          <p:grpSpPr>
            <a:xfrm>
              <a:off x="5961" y="268"/>
              <a:ext cx="10110" cy="1359"/>
              <a:chOff x="7200" y="2783"/>
              <a:chExt cx="10092" cy="2004"/>
            </a:xfrm>
          </p:grpSpPr>
          <p:sp>
            <p:nvSpPr>
              <p:cNvPr id="24" name="Rounded Rectangle 23"/>
              <p:cNvSpPr/>
              <p:nvPr/>
            </p:nvSpPr>
            <p:spPr>
              <a:xfrm>
                <a:off x="7200" y="2783"/>
                <a:ext cx="10092" cy="199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 Box 24"/>
              <p:cNvSpPr txBox="1"/>
              <p:nvPr/>
            </p:nvSpPr>
            <p:spPr>
              <a:xfrm>
                <a:off x="7389" y="3000"/>
                <a:ext cx="9693" cy="1787"/>
              </a:xfrm>
              <a:prstGeom prst="rect">
                <a:avLst/>
              </a:prstGeom>
              <a:noFill/>
            </p:spPr>
            <p:txBody>
              <a:bodyPr wrap="square" rtlCol="0">
                <a:spAutoFit/>
              </a:bodyPr>
              <a:lstStyle/>
              <a:p>
                <a:pPr algn="ctr"/>
                <a:r>
                  <a:rPr lang="vi-VN" altLang="en-US" sz="4400">
                    <a:latin typeface="Times New Roman" panose="02020603050405020304" pitchFamily="18" charset="0"/>
                    <a:cs typeface="Times New Roman" panose="02020603050405020304" pitchFamily="18" charset="0"/>
                  </a:rPr>
                  <a:t>PP “Bàn tay nặn bột</a:t>
                </a:r>
                <a:r>
                  <a:rPr lang="vi-VN" altLang="en-US" sz="4400" smtClean="0">
                    <a:latin typeface="Times New Roman" panose="02020603050405020304" pitchFamily="18" charset="0"/>
                    <a:cs typeface="Times New Roman" panose="02020603050405020304" pitchFamily="18" charset="0"/>
                  </a:rPr>
                  <a:t>”</a:t>
                </a:r>
                <a:endParaRPr lang="vi-VN" altLang="en-US" sz="4400">
                  <a:latin typeface="Times New Roman" panose="02020603050405020304" pitchFamily="18" charset="0"/>
                  <a:cs typeface="Times New Roman" panose="02020603050405020304" pitchFamily="18" charset="0"/>
                </a:endParaRPr>
              </a:p>
            </p:txBody>
          </p:sp>
        </p:grpSp>
      </p:grpSp>
      <p:sp>
        <p:nvSpPr>
          <p:cNvPr id="10" name="Text Box 99"/>
          <p:cNvSpPr txBox="1"/>
          <p:nvPr/>
        </p:nvSpPr>
        <p:spPr>
          <a:xfrm>
            <a:off x="10" y="1579809"/>
            <a:ext cx="12124055" cy="3293209"/>
          </a:xfrm>
          <a:prstGeom prst="rect">
            <a:avLst/>
          </a:prstGeom>
          <a:noFill/>
          <a:ln w="9525">
            <a:noFill/>
          </a:ln>
        </p:spPr>
        <p:txBody>
          <a:bodyPr wrap="square">
            <a:spAutoFit/>
          </a:bodyPr>
          <a:lstStyle/>
          <a:p>
            <a:pPr indent="457200" algn="just"/>
            <a:r>
              <a:rPr lang="en-US" sz="4400" b="0">
                <a:latin typeface="Times New Roman" panose="02020603050405020304" pitchFamily="18" charset="0"/>
              </a:rPr>
              <a:t> </a:t>
            </a:r>
            <a:r>
              <a:rPr lang="en-US" sz="4100" b="0" smtClean="0">
                <a:latin typeface="Times New Roman" panose="02020603050405020304" pitchFamily="18" charset="0"/>
              </a:rPr>
              <a:t>PP </a:t>
            </a:r>
            <a:r>
              <a:rPr lang="en-US" sz="4100" b="0" err="1" smtClean="0">
                <a:latin typeface="Times New Roman" panose="02020603050405020304" pitchFamily="18" charset="0"/>
              </a:rPr>
              <a:t>dạy</a:t>
            </a:r>
            <a:r>
              <a:rPr lang="en-US" sz="4100" b="0" smtClean="0">
                <a:latin typeface="Times New Roman" panose="02020603050405020304" pitchFamily="18" charset="0"/>
              </a:rPr>
              <a:t> </a:t>
            </a:r>
            <a:r>
              <a:rPr lang="en-US" sz="4100" b="0" err="1">
                <a:latin typeface="Times New Roman" panose="02020603050405020304" pitchFamily="18" charset="0"/>
              </a:rPr>
              <a:t>học</a:t>
            </a:r>
            <a:r>
              <a:rPr lang="en-US" sz="4100" b="0">
                <a:latin typeface="Times New Roman" panose="02020603050405020304" pitchFamily="18" charset="0"/>
              </a:rPr>
              <a:t> </a:t>
            </a:r>
            <a:r>
              <a:rPr lang="en-US" sz="4100" b="0" smtClean="0">
                <a:solidFill>
                  <a:srgbClr val="000000"/>
                </a:solidFill>
                <a:latin typeface="Times New Roman" panose="02020603050405020304" pitchFamily="18" charset="0"/>
              </a:rPr>
              <a:t>BTNB </a:t>
            </a:r>
            <a:r>
              <a:rPr lang="en-US" sz="4100" b="0" err="1" smtClean="0">
                <a:solidFill>
                  <a:srgbClr val="000000"/>
                </a:solidFill>
                <a:latin typeface="Times New Roman" panose="02020603050405020304" pitchFamily="18" charset="0"/>
              </a:rPr>
              <a:t>chú</a:t>
            </a:r>
            <a:r>
              <a:rPr lang="en-US" sz="4100" b="0" smtClean="0">
                <a:solidFill>
                  <a:srgbClr val="000000"/>
                </a:solidFill>
                <a:latin typeface="Times New Roman" panose="02020603050405020304" pitchFamily="18" charset="0"/>
              </a:rPr>
              <a:t> </a:t>
            </a:r>
            <a:r>
              <a:rPr lang="en-US" sz="4100" b="0" err="1">
                <a:solidFill>
                  <a:srgbClr val="000000"/>
                </a:solidFill>
                <a:latin typeface="Times New Roman" panose="02020603050405020304" pitchFamily="18" charset="0"/>
              </a:rPr>
              <a:t>trọng</a:t>
            </a:r>
            <a:r>
              <a:rPr lang="en-US" sz="4100" b="0">
                <a:solidFill>
                  <a:srgbClr val="000000"/>
                </a:solidFill>
                <a:latin typeface="Times New Roman" panose="02020603050405020304" pitchFamily="18" charset="0"/>
              </a:rPr>
              <a:t> </a:t>
            </a:r>
            <a:r>
              <a:rPr lang="en-US" sz="4100" b="0" err="1">
                <a:solidFill>
                  <a:srgbClr val="000000"/>
                </a:solidFill>
                <a:latin typeface="Times New Roman" panose="02020603050405020304" pitchFamily="18" charset="0"/>
              </a:rPr>
              <a:t>đến</a:t>
            </a:r>
            <a:r>
              <a:rPr lang="en-US" sz="4100" b="0">
                <a:solidFill>
                  <a:srgbClr val="000000"/>
                </a:solidFill>
                <a:latin typeface="Times New Roman" panose="02020603050405020304" pitchFamily="18" charset="0"/>
              </a:rPr>
              <a:t> </a:t>
            </a:r>
            <a:r>
              <a:rPr lang="en-US" sz="4100" b="0" err="1">
                <a:solidFill>
                  <a:srgbClr val="000000"/>
                </a:solidFill>
                <a:latin typeface="Times New Roman" panose="02020603050405020304" pitchFamily="18" charset="0"/>
              </a:rPr>
              <a:t>việc</a:t>
            </a:r>
            <a:r>
              <a:rPr lang="en-US" sz="4100" b="0">
                <a:solidFill>
                  <a:srgbClr val="000000"/>
                </a:solidFill>
                <a:latin typeface="Times New Roman" panose="02020603050405020304" pitchFamily="18" charset="0"/>
              </a:rPr>
              <a:t> </a:t>
            </a:r>
            <a:r>
              <a:rPr lang="en-US" sz="4100" b="0" err="1">
                <a:solidFill>
                  <a:srgbClr val="FF0000"/>
                </a:solidFill>
                <a:latin typeface="Times New Roman" panose="02020603050405020304" pitchFamily="18" charset="0"/>
              </a:rPr>
              <a:t>hình</a:t>
            </a:r>
            <a:r>
              <a:rPr lang="en-US" sz="4100" b="0">
                <a:solidFill>
                  <a:srgbClr val="FF0000"/>
                </a:solidFill>
                <a:latin typeface="Times New Roman" panose="02020603050405020304" pitchFamily="18" charset="0"/>
              </a:rPr>
              <a:t> </a:t>
            </a:r>
            <a:r>
              <a:rPr lang="en-US" sz="4100" b="0" err="1">
                <a:solidFill>
                  <a:srgbClr val="FF0000"/>
                </a:solidFill>
                <a:latin typeface="Times New Roman" panose="02020603050405020304" pitchFamily="18" charset="0"/>
              </a:rPr>
              <a:t>thành</a:t>
            </a:r>
            <a:r>
              <a:rPr lang="en-US" sz="4100" b="0">
                <a:solidFill>
                  <a:srgbClr val="FF0000"/>
                </a:solidFill>
                <a:latin typeface="Times New Roman" panose="02020603050405020304" pitchFamily="18" charset="0"/>
              </a:rPr>
              <a:t> </a:t>
            </a:r>
            <a:r>
              <a:rPr lang="en-US" sz="4100" b="0" smtClean="0">
                <a:solidFill>
                  <a:srgbClr val="FF0000"/>
                </a:solidFill>
                <a:latin typeface="Times New Roman" panose="02020603050405020304" pitchFamily="18" charset="0"/>
              </a:rPr>
              <a:t/>
            </a:r>
            <a:br>
              <a:rPr lang="en-US" sz="4100" b="0" smtClean="0">
                <a:solidFill>
                  <a:srgbClr val="FF0000"/>
                </a:solidFill>
                <a:latin typeface="Times New Roman" panose="02020603050405020304" pitchFamily="18" charset="0"/>
              </a:rPr>
            </a:br>
            <a:r>
              <a:rPr lang="en-US" sz="4100" b="0" err="1" smtClean="0">
                <a:solidFill>
                  <a:srgbClr val="FF0000"/>
                </a:solidFill>
                <a:latin typeface="Times New Roman" panose="02020603050405020304" pitchFamily="18" charset="0"/>
              </a:rPr>
              <a:t>kiến</a:t>
            </a:r>
            <a:r>
              <a:rPr lang="en-US" sz="4100" b="0" smtClean="0">
                <a:solidFill>
                  <a:srgbClr val="FF0000"/>
                </a:solidFill>
                <a:latin typeface="Times New Roman" panose="02020603050405020304" pitchFamily="18" charset="0"/>
              </a:rPr>
              <a:t> </a:t>
            </a:r>
            <a:r>
              <a:rPr lang="en-US" sz="4100" b="0" err="1">
                <a:solidFill>
                  <a:srgbClr val="FF0000"/>
                </a:solidFill>
                <a:latin typeface="Times New Roman" panose="02020603050405020304" pitchFamily="18" charset="0"/>
              </a:rPr>
              <a:t>thức</a:t>
            </a:r>
            <a:r>
              <a:rPr lang="en-US" sz="4100" b="0">
                <a:solidFill>
                  <a:srgbClr val="FF0000"/>
                </a:solidFill>
                <a:latin typeface="Times New Roman" panose="02020603050405020304" pitchFamily="18" charset="0"/>
              </a:rPr>
              <a:t> </a:t>
            </a:r>
            <a:r>
              <a:rPr lang="en-US" sz="4100" b="0" err="1">
                <a:solidFill>
                  <a:srgbClr val="FF0000"/>
                </a:solidFill>
                <a:latin typeface="Times New Roman" panose="02020603050405020304" pitchFamily="18" charset="0"/>
              </a:rPr>
              <a:t>cho</a:t>
            </a:r>
            <a:r>
              <a:rPr lang="en-US" sz="4100" b="0">
                <a:solidFill>
                  <a:srgbClr val="FF0000"/>
                </a:solidFill>
                <a:latin typeface="Times New Roman" panose="02020603050405020304" pitchFamily="18" charset="0"/>
              </a:rPr>
              <a:t> HS </a:t>
            </a:r>
            <a:r>
              <a:rPr lang="en-US" sz="4100" b="0" err="1">
                <a:latin typeface="Times New Roman" panose="02020603050405020304" pitchFamily="18" charset="0"/>
              </a:rPr>
              <a:t>bằng</a:t>
            </a:r>
            <a:r>
              <a:rPr lang="en-US" sz="4100" b="0">
                <a:latin typeface="Times New Roman" panose="02020603050405020304" pitchFamily="18" charset="0"/>
              </a:rPr>
              <a:t> </a:t>
            </a:r>
            <a:r>
              <a:rPr lang="en-US" sz="4100" b="0" smtClean="0">
                <a:latin typeface="Times New Roman" panose="02020603050405020304" pitchFamily="18" charset="0"/>
              </a:rPr>
              <a:t>cách để </a:t>
            </a:r>
            <a:r>
              <a:rPr lang="en-US" sz="4100" b="0" err="1">
                <a:latin typeface="Times New Roman" panose="02020603050405020304" pitchFamily="18" charset="0"/>
              </a:rPr>
              <a:t>chính</a:t>
            </a:r>
            <a:r>
              <a:rPr lang="en-US" sz="4100" b="0">
                <a:latin typeface="Times New Roman" panose="02020603050405020304" pitchFamily="18" charset="0"/>
              </a:rPr>
              <a:t> </a:t>
            </a:r>
            <a:r>
              <a:rPr lang="en-US" sz="4100" b="0" err="1">
                <a:latin typeface="Times New Roman" panose="02020603050405020304" pitchFamily="18" charset="0"/>
              </a:rPr>
              <a:t>các</a:t>
            </a:r>
            <a:r>
              <a:rPr lang="en-US" sz="4100" b="0">
                <a:latin typeface="Times New Roman" panose="02020603050405020304" pitchFamily="18" charset="0"/>
              </a:rPr>
              <a:t> </a:t>
            </a:r>
            <a:r>
              <a:rPr lang="en-US" sz="4100" b="0" smtClean="0">
                <a:latin typeface="Times New Roman" panose="02020603050405020304" pitchFamily="18" charset="0"/>
              </a:rPr>
              <a:t>em HS </a:t>
            </a:r>
            <a:r>
              <a:rPr lang="en-US" sz="4100" b="0" err="1">
                <a:latin typeface="Times New Roman" panose="02020603050405020304" pitchFamily="18" charset="0"/>
              </a:rPr>
              <a:t>tìm</a:t>
            </a:r>
            <a:r>
              <a:rPr lang="en-US" sz="4100" b="0">
                <a:latin typeface="Times New Roman" panose="02020603050405020304" pitchFamily="18" charset="0"/>
              </a:rPr>
              <a:t> </a:t>
            </a:r>
            <a:r>
              <a:rPr lang="en-US" sz="4100" b="0" err="1">
                <a:latin typeface="Times New Roman" panose="02020603050405020304" pitchFamily="18" charset="0"/>
              </a:rPr>
              <a:t>ra</a:t>
            </a:r>
            <a:r>
              <a:rPr lang="en-US" sz="4100" b="0">
                <a:latin typeface="Times New Roman" panose="02020603050405020304" pitchFamily="18" charset="0"/>
              </a:rPr>
              <a:t> </a:t>
            </a:r>
            <a:r>
              <a:rPr lang="en-US" sz="4100" b="0" err="1">
                <a:latin typeface="Times New Roman" panose="02020603050405020304" pitchFamily="18" charset="0"/>
              </a:rPr>
              <a:t>câu</a:t>
            </a:r>
            <a:r>
              <a:rPr lang="en-US" sz="4100" b="0">
                <a:latin typeface="Times New Roman" panose="02020603050405020304" pitchFamily="18" charset="0"/>
              </a:rPr>
              <a:t> </a:t>
            </a:r>
            <a:r>
              <a:rPr lang="en-US" sz="4100" b="0" err="1">
                <a:latin typeface="Times New Roman" panose="02020603050405020304" pitchFamily="18" charset="0"/>
              </a:rPr>
              <a:t>trả</a:t>
            </a:r>
            <a:r>
              <a:rPr lang="en-US" sz="4100" b="0">
                <a:latin typeface="Times New Roman" panose="02020603050405020304" pitchFamily="18" charset="0"/>
              </a:rPr>
              <a:t> </a:t>
            </a:r>
            <a:r>
              <a:rPr lang="en-US" sz="4100" b="0" err="1">
                <a:latin typeface="Times New Roman" panose="02020603050405020304" pitchFamily="18" charset="0"/>
              </a:rPr>
              <a:t>lời</a:t>
            </a:r>
            <a:r>
              <a:rPr lang="en-US" sz="4100" b="0">
                <a:solidFill>
                  <a:srgbClr val="000000"/>
                </a:solidFill>
                <a:latin typeface="Times New Roman" panose="02020603050405020304" pitchFamily="18" charset="0"/>
              </a:rPr>
              <a:t> </a:t>
            </a:r>
            <a:r>
              <a:rPr lang="en-US" sz="4100" b="0" err="1" smtClean="0">
                <a:solidFill>
                  <a:srgbClr val="000000"/>
                </a:solidFill>
                <a:latin typeface="Times New Roman" panose="02020603050405020304" pitchFamily="18" charset="0"/>
              </a:rPr>
              <a:t>cho</a:t>
            </a:r>
            <a:r>
              <a:rPr lang="en-US" sz="4100" b="0" smtClean="0">
                <a:solidFill>
                  <a:srgbClr val="000000"/>
                </a:solidFill>
                <a:latin typeface="Times New Roman" panose="02020603050405020304" pitchFamily="18" charset="0"/>
              </a:rPr>
              <a:t> </a:t>
            </a:r>
            <a:r>
              <a:rPr lang="en-US" sz="4100" b="0" err="1">
                <a:solidFill>
                  <a:srgbClr val="000000"/>
                </a:solidFill>
                <a:latin typeface="Times New Roman" panose="02020603050405020304" pitchFamily="18" charset="0"/>
              </a:rPr>
              <a:t>các</a:t>
            </a:r>
            <a:r>
              <a:rPr lang="en-US" sz="4100" b="0">
                <a:solidFill>
                  <a:srgbClr val="000000"/>
                </a:solidFill>
                <a:latin typeface="Times New Roman" panose="02020603050405020304" pitchFamily="18" charset="0"/>
              </a:rPr>
              <a:t> </a:t>
            </a:r>
            <a:r>
              <a:rPr lang="en-US" sz="4100" b="0" err="1">
                <a:solidFill>
                  <a:srgbClr val="000000"/>
                </a:solidFill>
                <a:latin typeface="Times New Roman" panose="02020603050405020304" pitchFamily="18" charset="0"/>
              </a:rPr>
              <a:t>vấn</a:t>
            </a:r>
            <a:r>
              <a:rPr lang="en-US" sz="4100" b="0">
                <a:solidFill>
                  <a:srgbClr val="000000"/>
                </a:solidFill>
                <a:latin typeface="Times New Roman" panose="02020603050405020304" pitchFamily="18" charset="0"/>
              </a:rPr>
              <a:t> </a:t>
            </a:r>
            <a:r>
              <a:rPr lang="en-US" sz="4100" b="0" err="1">
                <a:solidFill>
                  <a:srgbClr val="000000"/>
                </a:solidFill>
                <a:latin typeface="Times New Roman" panose="02020603050405020304" pitchFamily="18" charset="0"/>
              </a:rPr>
              <a:t>đề</a:t>
            </a:r>
            <a:r>
              <a:rPr lang="en-US" sz="4100" b="0">
                <a:solidFill>
                  <a:srgbClr val="000000"/>
                </a:solidFill>
                <a:latin typeface="Times New Roman" panose="02020603050405020304" pitchFamily="18" charset="0"/>
              </a:rPr>
              <a:t> </a:t>
            </a:r>
            <a:r>
              <a:rPr lang="en-US" sz="4100" b="0" err="1">
                <a:solidFill>
                  <a:srgbClr val="000000"/>
                </a:solidFill>
                <a:latin typeface="Times New Roman" panose="02020603050405020304" pitchFamily="18" charset="0"/>
              </a:rPr>
              <a:t>được</a:t>
            </a:r>
            <a:r>
              <a:rPr lang="en-US" sz="4100" b="0">
                <a:solidFill>
                  <a:srgbClr val="000000"/>
                </a:solidFill>
                <a:latin typeface="Times New Roman" panose="02020603050405020304" pitchFamily="18" charset="0"/>
              </a:rPr>
              <a:t> </a:t>
            </a:r>
            <a:r>
              <a:rPr lang="en-US" sz="4100" b="0" err="1">
                <a:solidFill>
                  <a:srgbClr val="000000"/>
                </a:solidFill>
                <a:latin typeface="Times New Roman" panose="02020603050405020304" pitchFamily="18" charset="0"/>
              </a:rPr>
              <a:t>đặt</a:t>
            </a:r>
            <a:r>
              <a:rPr lang="en-US" sz="4100" b="0">
                <a:solidFill>
                  <a:srgbClr val="000000"/>
                </a:solidFill>
                <a:latin typeface="Times New Roman" panose="02020603050405020304" pitchFamily="18" charset="0"/>
              </a:rPr>
              <a:t> </a:t>
            </a:r>
            <a:r>
              <a:rPr lang="en-US" sz="4100" b="0" err="1">
                <a:solidFill>
                  <a:srgbClr val="000000"/>
                </a:solidFill>
                <a:latin typeface="Times New Roman" panose="02020603050405020304" pitchFamily="18" charset="0"/>
              </a:rPr>
              <a:t>ra</a:t>
            </a:r>
            <a:r>
              <a:rPr lang="en-US" sz="4100" b="0">
                <a:solidFill>
                  <a:srgbClr val="000000"/>
                </a:solidFill>
                <a:latin typeface="Times New Roman" panose="02020603050405020304" pitchFamily="18" charset="0"/>
              </a:rPr>
              <a:t> </a:t>
            </a:r>
            <a:r>
              <a:rPr lang="en-US" sz="4100" b="0" err="1">
                <a:solidFill>
                  <a:srgbClr val="000000"/>
                </a:solidFill>
                <a:latin typeface="Times New Roman" panose="02020603050405020304" pitchFamily="18" charset="0"/>
              </a:rPr>
              <a:t>trong</a:t>
            </a:r>
            <a:r>
              <a:rPr lang="en-US" sz="4100" b="0">
                <a:solidFill>
                  <a:srgbClr val="000000"/>
                </a:solidFill>
                <a:latin typeface="Times New Roman" panose="02020603050405020304" pitchFamily="18" charset="0"/>
              </a:rPr>
              <a:t> </a:t>
            </a:r>
            <a:r>
              <a:rPr lang="en-US" sz="4100" b="0" err="1">
                <a:solidFill>
                  <a:srgbClr val="000000"/>
                </a:solidFill>
                <a:latin typeface="Times New Roman" panose="02020603050405020304" pitchFamily="18" charset="0"/>
              </a:rPr>
              <a:t>cuộc</a:t>
            </a:r>
            <a:r>
              <a:rPr lang="en-US" sz="4100" b="0">
                <a:solidFill>
                  <a:srgbClr val="000000"/>
                </a:solidFill>
                <a:latin typeface="Times New Roman" panose="02020603050405020304" pitchFamily="18" charset="0"/>
              </a:rPr>
              <a:t> </a:t>
            </a:r>
            <a:r>
              <a:rPr lang="en-US" sz="4100" b="0" err="1" smtClean="0">
                <a:solidFill>
                  <a:srgbClr val="000000"/>
                </a:solidFill>
                <a:latin typeface="Times New Roman" panose="02020603050405020304" pitchFamily="18" charset="0"/>
              </a:rPr>
              <a:t>sống</a:t>
            </a:r>
            <a:r>
              <a:rPr lang="en-US" sz="4100">
                <a:solidFill>
                  <a:srgbClr val="000000"/>
                </a:solidFill>
                <a:latin typeface="Times New Roman" panose="02020603050405020304" pitchFamily="18" charset="0"/>
              </a:rPr>
              <a:t> </a:t>
            </a:r>
            <a:r>
              <a:rPr lang="en-US" sz="4100" b="0" err="1" smtClean="0">
                <a:solidFill>
                  <a:srgbClr val="FF0000"/>
                </a:solidFill>
                <a:latin typeface="Times New Roman" panose="02020603050405020304" pitchFamily="18" charset="0"/>
              </a:rPr>
              <a:t>thông</a:t>
            </a:r>
            <a:r>
              <a:rPr lang="en-US" sz="4100" b="0" smtClean="0">
                <a:solidFill>
                  <a:srgbClr val="FF0000"/>
                </a:solidFill>
                <a:latin typeface="Times New Roman" panose="02020603050405020304" pitchFamily="18" charset="0"/>
              </a:rPr>
              <a:t> </a:t>
            </a:r>
            <a:r>
              <a:rPr lang="en-US" sz="4100" b="0">
                <a:solidFill>
                  <a:srgbClr val="FF0000"/>
                </a:solidFill>
                <a:latin typeface="Times New Roman" panose="02020603050405020304" pitchFamily="18" charset="0"/>
              </a:rPr>
              <a:t>qua </a:t>
            </a:r>
            <a:r>
              <a:rPr lang="en-US" sz="4100" b="0" err="1">
                <a:solidFill>
                  <a:srgbClr val="FF0000"/>
                </a:solidFill>
                <a:latin typeface="Times New Roman" panose="02020603050405020304" pitchFamily="18" charset="0"/>
              </a:rPr>
              <a:t>tiến</a:t>
            </a:r>
            <a:r>
              <a:rPr lang="en-US" sz="4100" b="0">
                <a:solidFill>
                  <a:srgbClr val="FF0000"/>
                </a:solidFill>
                <a:latin typeface="Times New Roman" panose="02020603050405020304" pitchFamily="18" charset="0"/>
              </a:rPr>
              <a:t> </a:t>
            </a:r>
            <a:r>
              <a:rPr lang="en-US" sz="4100" b="0" err="1">
                <a:solidFill>
                  <a:srgbClr val="FF0000"/>
                </a:solidFill>
                <a:latin typeface="Times New Roman" panose="02020603050405020304" pitchFamily="18" charset="0"/>
              </a:rPr>
              <a:t>hành</a:t>
            </a:r>
            <a:r>
              <a:rPr lang="en-US" sz="4100" b="0">
                <a:solidFill>
                  <a:srgbClr val="FF0000"/>
                </a:solidFill>
                <a:latin typeface="Times New Roman" panose="02020603050405020304" pitchFamily="18" charset="0"/>
              </a:rPr>
              <a:t> </a:t>
            </a:r>
            <a:r>
              <a:rPr lang="en-US" sz="4100" b="0" err="1">
                <a:solidFill>
                  <a:srgbClr val="FF0000"/>
                </a:solidFill>
                <a:latin typeface="Times New Roman" panose="02020603050405020304" pitchFamily="18" charset="0"/>
              </a:rPr>
              <a:t>thí</a:t>
            </a:r>
            <a:r>
              <a:rPr lang="en-US" sz="4100" b="0">
                <a:solidFill>
                  <a:srgbClr val="FF0000"/>
                </a:solidFill>
                <a:latin typeface="Times New Roman" panose="02020603050405020304" pitchFamily="18" charset="0"/>
              </a:rPr>
              <a:t> </a:t>
            </a:r>
            <a:r>
              <a:rPr lang="en-US" sz="4100" b="0" err="1">
                <a:solidFill>
                  <a:srgbClr val="FF0000"/>
                </a:solidFill>
                <a:latin typeface="Times New Roman" panose="02020603050405020304" pitchFamily="18" charset="0"/>
              </a:rPr>
              <a:t>nghiệm</a:t>
            </a:r>
            <a:r>
              <a:rPr lang="en-US" sz="4100" b="0">
                <a:solidFill>
                  <a:srgbClr val="FF0000"/>
                </a:solidFill>
                <a:latin typeface="Times New Roman" panose="02020603050405020304" pitchFamily="18" charset="0"/>
              </a:rPr>
              <a:t>, </a:t>
            </a:r>
            <a:r>
              <a:rPr lang="en-US" sz="4100" b="0" err="1">
                <a:solidFill>
                  <a:srgbClr val="FF0000"/>
                </a:solidFill>
                <a:latin typeface="Times New Roman" panose="02020603050405020304" pitchFamily="18" charset="0"/>
              </a:rPr>
              <a:t>quan</a:t>
            </a:r>
            <a:r>
              <a:rPr lang="en-US" sz="4100" b="0">
                <a:solidFill>
                  <a:srgbClr val="FF0000"/>
                </a:solidFill>
                <a:latin typeface="Times New Roman" panose="02020603050405020304" pitchFamily="18" charset="0"/>
              </a:rPr>
              <a:t> </a:t>
            </a:r>
            <a:r>
              <a:rPr lang="en-US" sz="4100" b="0" err="1">
                <a:solidFill>
                  <a:srgbClr val="FF0000"/>
                </a:solidFill>
                <a:latin typeface="Times New Roman" panose="02020603050405020304" pitchFamily="18" charset="0"/>
              </a:rPr>
              <a:t>sát</a:t>
            </a:r>
            <a:r>
              <a:rPr lang="en-US" sz="4100" b="0">
                <a:solidFill>
                  <a:srgbClr val="FF0000"/>
                </a:solidFill>
                <a:latin typeface="Times New Roman" panose="02020603050405020304" pitchFamily="18" charset="0"/>
              </a:rPr>
              <a:t>, </a:t>
            </a:r>
            <a:r>
              <a:rPr lang="en-US" sz="4100" b="0" err="1" smtClean="0">
                <a:solidFill>
                  <a:srgbClr val="FF0000"/>
                </a:solidFill>
                <a:latin typeface="Times New Roman" panose="02020603050405020304" pitchFamily="18" charset="0"/>
              </a:rPr>
              <a:t>nghiên</a:t>
            </a:r>
            <a:r>
              <a:rPr lang="en-US" sz="4100" b="0" smtClean="0">
                <a:solidFill>
                  <a:srgbClr val="FF0000"/>
                </a:solidFill>
                <a:latin typeface="Times New Roman" panose="02020603050405020304" pitchFamily="18" charset="0"/>
              </a:rPr>
              <a:t> </a:t>
            </a:r>
            <a:r>
              <a:rPr lang="en-US" sz="4100" b="0" err="1">
                <a:solidFill>
                  <a:srgbClr val="FF0000"/>
                </a:solidFill>
                <a:latin typeface="Times New Roman" panose="02020603050405020304" pitchFamily="18" charset="0"/>
              </a:rPr>
              <a:t>cứu</a:t>
            </a:r>
            <a:r>
              <a:rPr lang="en-US" sz="4100" b="0">
                <a:solidFill>
                  <a:srgbClr val="FF0000"/>
                </a:solidFill>
                <a:latin typeface="Times New Roman" panose="02020603050405020304" pitchFamily="18" charset="0"/>
              </a:rPr>
              <a:t> </a:t>
            </a:r>
            <a:r>
              <a:rPr lang="en-US" sz="4100" b="0" err="1">
                <a:solidFill>
                  <a:srgbClr val="FF0000"/>
                </a:solidFill>
                <a:latin typeface="Times New Roman" panose="02020603050405020304" pitchFamily="18" charset="0"/>
              </a:rPr>
              <a:t>tài</a:t>
            </a:r>
            <a:r>
              <a:rPr lang="en-US" sz="4100" b="0">
                <a:solidFill>
                  <a:srgbClr val="FF0000"/>
                </a:solidFill>
                <a:latin typeface="Times New Roman" panose="02020603050405020304" pitchFamily="18" charset="0"/>
              </a:rPr>
              <a:t> </a:t>
            </a:r>
            <a:r>
              <a:rPr lang="en-US" sz="4100" b="0" err="1">
                <a:solidFill>
                  <a:srgbClr val="FF0000"/>
                </a:solidFill>
                <a:latin typeface="Times New Roman" panose="02020603050405020304" pitchFamily="18" charset="0"/>
              </a:rPr>
              <a:t>liệu</a:t>
            </a:r>
            <a:r>
              <a:rPr lang="en-US" sz="4100" b="0">
                <a:solidFill>
                  <a:srgbClr val="FF0000"/>
                </a:solidFill>
                <a:latin typeface="Times New Roman" panose="02020603050405020304" pitchFamily="18" charset="0"/>
              </a:rPr>
              <a:t> </a:t>
            </a:r>
            <a:r>
              <a:rPr lang="en-US" sz="4100" b="0" smtClean="0">
                <a:solidFill>
                  <a:srgbClr val="FF0000"/>
                </a:solidFill>
                <a:latin typeface="Times New Roman" panose="02020603050405020304" pitchFamily="18" charset="0"/>
              </a:rPr>
              <a:t>hay </a:t>
            </a:r>
            <a:r>
              <a:rPr lang="en-US" sz="4100" b="0" err="1">
                <a:solidFill>
                  <a:srgbClr val="FF0000"/>
                </a:solidFill>
                <a:latin typeface="Times New Roman" panose="02020603050405020304" pitchFamily="18" charset="0"/>
              </a:rPr>
              <a:t>điều</a:t>
            </a:r>
            <a:r>
              <a:rPr lang="en-US" sz="4100" b="0">
                <a:solidFill>
                  <a:srgbClr val="FF0000"/>
                </a:solidFill>
                <a:latin typeface="Times New Roman" panose="02020603050405020304" pitchFamily="18" charset="0"/>
              </a:rPr>
              <a:t> </a:t>
            </a:r>
            <a:r>
              <a:rPr lang="en-US" sz="4100" b="0" err="1" smtClean="0">
                <a:solidFill>
                  <a:srgbClr val="FF0000"/>
                </a:solidFill>
                <a:latin typeface="Times New Roman" panose="02020603050405020304" pitchFamily="18" charset="0"/>
              </a:rPr>
              <a:t>tra</a:t>
            </a:r>
            <a:r>
              <a:rPr lang="en-US" sz="4100" b="0" smtClean="0">
                <a:solidFill>
                  <a:srgbClr val="FF0000"/>
                </a:solidFill>
                <a:latin typeface="Times New Roman" panose="02020603050405020304" pitchFamily="18" charset="0"/>
              </a:rPr>
              <a:t>,... </a:t>
            </a:r>
            <a:endParaRPr lang="en-US" sz="4100" b="0">
              <a:solidFill>
                <a:srgbClr val="FF0000"/>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5" name="Content Placeholder 4"/>
          <p:cNvSpPr>
            <a:spLocks noGrp="1"/>
          </p:cNvSpPr>
          <p:nvPr>
            <p:ph idx="1"/>
          </p:nvPr>
        </p:nvSpPr>
        <p:spPr>
          <a:xfrm>
            <a:off x="609600" y="245660"/>
            <a:ext cx="10972800" cy="5880509"/>
          </a:xfrm>
        </p:spPr>
        <p:txBody>
          <a:bodyPr>
            <a:normAutofit fontScale="92500" lnSpcReduction="10000"/>
          </a:bodyPr>
          <a:lstStyle/>
          <a:p>
            <a:pPr marL="0" indent="0" algn="just">
              <a:buNone/>
            </a:pPr>
            <a:r>
              <a:rPr lang="vi-VN" dirty="0"/>
              <a:t> </a:t>
            </a:r>
            <a:r>
              <a:rPr lang="vi-VN" dirty="0">
                <a:latin typeface="Times New Roman" pitchFamily="18" charset="0"/>
                <a:cs typeface="Times New Roman" pitchFamily="18" charset="0"/>
              </a:rPr>
              <a:t>5. Thực hiện quy chế chuyên môn</a:t>
            </a:r>
          </a:p>
          <a:p>
            <a:pPr marL="0" indent="0" algn="just">
              <a:buNone/>
            </a:pPr>
            <a:r>
              <a:rPr lang="vi-VN" dirty="0">
                <a:latin typeface="Times New Roman" pitchFamily="18" charset="0"/>
                <a:cs typeface="Times New Roman" pitchFamily="18" charset="0"/>
              </a:rPr>
              <a:t>* Soạn: </a:t>
            </a:r>
          </a:p>
          <a:p>
            <a:pPr marL="0" indent="0" algn="just">
              <a:buNone/>
            </a:pPr>
            <a:r>
              <a:rPr lang="vi-VN" dirty="0">
                <a:latin typeface="Times New Roman" pitchFamily="18" charset="0"/>
                <a:cs typeface="Times New Roman" pitchFamily="18" charset="0"/>
              </a:rPr>
              <a:t>- Nghiên cứu, soạn giáo án trước 01 tuần theo đúng phân phối chương trình. </a:t>
            </a:r>
          </a:p>
          <a:p>
            <a:pPr marL="0" indent="0" algn="just">
              <a:buNone/>
            </a:pPr>
            <a:r>
              <a:rPr lang="vi-VN" dirty="0">
                <a:latin typeface="Times New Roman" pitchFamily="18" charset="0"/>
                <a:cs typeface="Times New Roman" pitchFamily="18" charset="0"/>
              </a:rPr>
              <a:t>- Lên lớp luôn có giáo án theo quy định và sẽ được ban giám hiệu kiểm tra</a:t>
            </a:r>
          </a:p>
          <a:p>
            <a:pPr marL="0" indent="0" algn="just">
              <a:buNone/>
            </a:pPr>
            <a:r>
              <a:rPr lang="vi-VN" dirty="0">
                <a:latin typeface="Times New Roman" pitchFamily="18" charset="0"/>
                <a:cs typeface="Times New Roman" pitchFamily="18" charset="0"/>
              </a:rPr>
              <a:t>trên hệ thống khi cần.</a:t>
            </a:r>
          </a:p>
          <a:p>
            <a:pPr marL="0" indent="0" algn="just">
              <a:buNone/>
            </a:pPr>
            <a:r>
              <a:rPr lang="vi-VN" dirty="0">
                <a:latin typeface="Times New Roman" pitchFamily="18" charset="0"/>
                <a:cs typeface="Times New Roman" pitchFamily="18" charset="0"/>
              </a:rPr>
              <a:t>- Giáo án mỗi tiết thể hiện rõ: mục tiêu chung và mục tiêu cụ thể từng hoạt động; phần chuẩn bị của giáo viên và học sinh; nội dung điều chỉnh, giảm tải; nội dung giáo dục tích hợp; hoạt động của giáo viên và học sinh; các nội dung, phương pháp, hình thức tổ chức chính; ngữ liệu thay đổi; nội dung điều chỉnh, bổ sung.</a:t>
            </a:r>
          </a:p>
          <a:p>
            <a:pPr algn="just"/>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6428454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09600" y="423081"/>
            <a:ext cx="10972800" cy="5703083"/>
          </a:xfrm>
        </p:spPr>
        <p:txBody>
          <a:bodyPr>
            <a:normAutofit lnSpcReduction="10000"/>
          </a:bodyPr>
          <a:lstStyle/>
          <a:p>
            <a:pPr marL="0" indent="0" algn="just">
              <a:buNone/>
            </a:pPr>
            <a:r>
              <a:rPr lang="vi-VN" dirty="0">
                <a:latin typeface="Times New Roman" pitchFamily="18" charset="0"/>
                <a:cs typeface="Times New Roman" pitchFamily="18" charset="0"/>
              </a:rPr>
              <a:t>- Điều chỉnh cho phù hợp với chương trình giảm tải của Bộ Giáo dục và Đào tạo. </a:t>
            </a:r>
            <a:endParaRPr lang="en-US" dirty="0">
              <a:latin typeface="Times New Roman" pitchFamily="18" charset="0"/>
              <a:cs typeface="Times New Roman" pitchFamily="18" charset="0"/>
            </a:endParaRPr>
          </a:p>
          <a:p>
            <a:pPr marL="0" indent="0" algn="just">
              <a:buNone/>
            </a:pPr>
            <a:r>
              <a:rPr lang="vi-VN" dirty="0">
                <a:latin typeface="Times New Roman" pitchFamily="18" charset="0"/>
                <a:cs typeface="Times New Roman" pitchFamily="18" charset="0"/>
              </a:rPr>
              <a:t>- Tiết trả bài viết TLV nội dung rút kinh nghiệm làm bài: bắt buộc phải soạn mới 100%.</a:t>
            </a:r>
            <a:endParaRPr lang="en-US" dirty="0">
              <a:latin typeface="Times New Roman" pitchFamily="18" charset="0"/>
              <a:cs typeface="Times New Roman" pitchFamily="18" charset="0"/>
            </a:endParaRPr>
          </a:p>
          <a:p>
            <a:pPr marL="0" indent="0" algn="just">
              <a:buNone/>
            </a:pPr>
            <a:r>
              <a:rPr lang="vi-VN" dirty="0">
                <a:latin typeface="Times New Roman" pitchFamily="18" charset="0"/>
                <a:cs typeface="Times New Roman" pitchFamily="18" charset="0"/>
              </a:rPr>
              <a:t>- Đối với lớp bán trú có tiết ôn phải có bài soạn thể hiện ngắn gọn mục tiêu, nội dung ôn.</a:t>
            </a:r>
            <a:endParaRPr lang="en-US" dirty="0">
              <a:latin typeface="Times New Roman" pitchFamily="18" charset="0"/>
              <a:cs typeface="Times New Roman" pitchFamily="18" charset="0"/>
            </a:endParaRPr>
          </a:p>
          <a:p>
            <a:pPr marL="0" indent="0" algn="just">
              <a:buNone/>
            </a:pPr>
            <a:r>
              <a:rPr lang="vi-VN" dirty="0">
                <a:latin typeface="Times New Roman" pitchFamily="18" charset="0"/>
                <a:cs typeface="Times New Roman" pitchFamily="18" charset="0"/>
              </a:rPr>
              <a:t>- Giáo viên Tin học: không soạn giáo án do sử dụng sách Tin học của Sở Giáo dục và Đào tạo đã thiết kế.</a:t>
            </a:r>
            <a:endParaRPr lang="en-US" dirty="0">
              <a:latin typeface="Times New Roman" pitchFamily="18" charset="0"/>
              <a:cs typeface="Times New Roman" pitchFamily="18" charset="0"/>
            </a:endParaRPr>
          </a:p>
          <a:p>
            <a:pPr marL="0" indent="0" algn="just">
              <a:buNone/>
            </a:pPr>
            <a:r>
              <a:rPr lang="vi-VN" dirty="0">
                <a:latin typeface="Times New Roman" pitchFamily="18" charset="0"/>
                <a:cs typeface="Times New Roman" pitchFamily="18" charset="0"/>
              </a:rPr>
              <a:t>- Năm học này trên cơ sở: mỗi học kì các trường sẽ chọn lọc một số giáo án hoàn chỉnh gởi về PGD, phòng sẽ tập hợp thành lập thư viện GAĐT để các trường có thêm nhiều nguồn tham khảo.</a:t>
            </a:r>
            <a:endParaRPr lang="en-US" dirty="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51479075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09600" y="586855"/>
            <a:ext cx="10972800" cy="5539310"/>
          </a:xfrm>
        </p:spPr>
        <p:txBody>
          <a:bodyPr>
            <a:normAutofit fontScale="92500" lnSpcReduction="20000"/>
          </a:bodyPr>
          <a:lstStyle/>
          <a:p>
            <a:pPr marL="0" indent="0" algn="just">
              <a:buNone/>
            </a:pPr>
            <a:r>
              <a:rPr lang="vi-VN" dirty="0"/>
              <a:t>* Giảng:</a:t>
            </a:r>
          </a:p>
          <a:p>
            <a:pPr marL="0" indent="0" algn="just">
              <a:buNone/>
            </a:pPr>
            <a:r>
              <a:rPr lang="vi-VN" dirty="0"/>
              <a:t>- Thực hiện giảng dạy theo đúng phân phối chương trình, đảm bảo chuẩn kiến thức, kĩ năng các môn học và quy định về điều chỉnh nội dung dạy </a:t>
            </a:r>
            <a:r>
              <a:rPr lang="vi-VN" dirty="0" smtClean="0"/>
              <a:t>học</a:t>
            </a:r>
          </a:p>
          <a:p>
            <a:pPr marL="0" indent="0" algn="just">
              <a:buNone/>
            </a:pPr>
            <a:r>
              <a:rPr lang="vi-VN" dirty="0" smtClean="0"/>
              <a:t>tiểu học, không tự ý cắt xén chương trình.</a:t>
            </a:r>
          </a:p>
          <a:p>
            <a:pPr marL="0" indent="0" algn="just">
              <a:buNone/>
            </a:pPr>
            <a:r>
              <a:rPr lang="vi-VN" dirty="0" smtClean="0"/>
              <a:t>- </a:t>
            </a:r>
            <a:r>
              <a:rPr lang="vi-VN" dirty="0"/>
              <a:t>Chuẩn bị và sử dụng hiệu quả thiết bị dạy học, đồ dùng dạy học sẵn có hoặc tự làm, ứng dụng công nghệ thông tin trong các tiết dạy.</a:t>
            </a:r>
          </a:p>
          <a:p>
            <a:pPr marL="0" indent="0" algn="just">
              <a:buNone/>
            </a:pPr>
            <a:r>
              <a:rPr lang="vi-VN" dirty="0"/>
              <a:t>- Thực hiện thay đổi ngữ liệu trong các tiết dạy nhằm giúp nội dung dạy học phù hợp với tình hình địa phương và tăng hứng thú học tập của học sinh. </a:t>
            </a:r>
          </a:p>
          <a:p>
            <a:pPr marL="0" indent="0" algn="just">
              <a:buNone/>
            </a:pPr>
            <a:r>
              <a:rPr lang="vi-VN" dirty="0"/>
              <a:t>- Không bỏ tiết, không tự ý đổi tiết cho nhau khi chưa có sự đồng ý của Ban Giám hiệu.</a:t>
            </a:r>
          </a:p>
          <a:p>
            <a:endParaRPr lang="en-US" dirty="0"/>
          </a:p>
        </p:txBody>
      </p:sp>
    </p:spTree>
    <p:extLst>
      <p:ext uri="{BB962C8B-B14F-4D97-AF65-F5344CB8AC3E}">
        <p14:creationId xmlns:p14="http://schemas.microsoft.com/office/powerpoint/2010/main" val="23123601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09600" y="395786"/>
            <a:ext cx="10972800" cy="5730384"/>
          </a:xfrm>
        </p:spPr>
        <p:txBody>
          <a:bodyPr>
            <a:normAutofit fontScale="55000" lnSpcReduction="20000"/>
          </a:bodyPr>
          <a:lstStyle/>
          <a:p>
            <a:pPr marL="0" indent="0" algn="just">
              <a:buNone/>
            </a:pPr>
            <a:r>
              <a:rPr lang="vi-VN" sz="4400" dirty="0">
                <a:latin typeface="Times New Roman" pitchFamily="18" charset="0"/>
                <a:cs typeface="Times New Roman" pitchFamily="18" charset="0"/>
              </a:rPr>
              <a:t>- Thực hiện tiết dạy để Ban Giám hiệu và Tổ trưởng dự giờ như đã thống nhất:</a:t>
            </a:r>
          </a:p>
          <a:p>
            <a:pPr marL="0" indent="0" algn="just">
              <a:buNone/>
            </a:pPr>
            <a:r>
              <a:rPr lang="vi-VN" sz="4400" dirty="0">
                <a:latin typeface="Times New Roman" pitchFamily="18" charset="0"/>
                <a:cs typeface="Times New Roman" pitchFamily="18" charset="0"/>
              </a:rPr>
              <a:t>+ Thao giảng: 100% giáo viên ít nhất đều có 1 lần lên tiết minh họa cho tổ</a:t>
            </a:r>
          </a:p>
          <a:p>
            <a:pPr marL="0" indent="0" algn="just">
              <a:buNone/>
            </a:pPr>
            <a:r>
              <a:rPr lang="vi-VN" sz="4400" dirty="0">
                <a:latin typeface="Times New Roman" pitchFamily="18" charset="0"/>
                <a:cs typeface="Times New Roman" pitchFamily="18" charset="0"/>
              </a:rPr>
              <a:t>dự giờ và góp ý. Ngoài ra, có thể lên tiết thao giảng hoặc chuyên đề theo sự phân công của tổ (người được chọn phải là người có năng lực thể hiện để khối học tập).</a:t>
            </a:r>
          </a:p>
          <a:p>
            <a:pPr marL="0" indent="0" algn="just">
              <a:buNone/>
            </a:pPr>
            <a:r>
              <a:rPr lang="vi-VN" sz="4400" dirty="0">
                <a:latin typeface="Times New Roman" pitchFamily="18" charset="0"/>
                <a:cs typeface="Times New Roman" pitchFamily="18" charset="0"/>
              </a:rPr>
              <a:t>+ Đối với giáo viên có đăng kí thi Giáo viên dạy giỏi cấp trường: Không cần lên thêm tiết khác, được lấy kết quả  2 tiết thi Giáo viên dạy giỏi cấp trường làm 2 tiết đánh giá Chuẩn Nghề nghiệp giáo viên tiểu học. Nếu giáo viên muốn thực hiện tiết dạy khác để làm minh chứng đánh giá Chuẩn Nghề nghiệp trường vẫn dự theo yêu cầu.</a:t>
            </a:r>
          </a:p>
          <a:p>
            <a:pPr marL="0" indent="0" algn="just">
              <a:buNone/>
            </a:pPr>
            <a:r>
              <a:rPr lang="vi-VN" sz="4400" dirty="0">
                <a:latin typeface="Times New Roman" pitchFamily="18" charset="0"/>
                <a:cs typeface="Times New Roman" pitchFamily="18" charset="0"/>
              </a:rPr>
              <a:t>+ Đối với 2 tiết đánh giá Chuẩn Nghề nghiệp giáo viên tiểu học. Nếu 2 tiết cùng loại thì Ban Giám hiệu không dự tiết thứ 3 mà nhờ tổ trưởng dự thay. Nếu 2 tiết khác loại thì Ban Giám hiệu dự thêm tiết thứ 3 hoặc giáo viên có quyền đề nghị sử dụng luôn kết quả của hai tiết đó để đánh giá Chuẩn Nghề nghiệp GVTH, không dự thêm tiết thứ 3. </a:t>
            </a:r>
          </a:p>
          <a:p>
            <a:pPr marL="0" indent="0" algn="just">
              <a:buNone/>
            </a:pPr>
            <a:r>
              <a:rPr lang="vi-VN" sz="4400" dirty="0">
                <a:latin typeface="Times New Roman" pitchFamily="18" charset="0"/>
                <a:cs typeface="Times New Roman" pitchFamily="18" charset="0"/>
              </a:rPr>
              <a:t>- Thực hiện tích hợp các nội dung giáo dục.</a:t>
            </a:r>
          </a:p>
          <a:p>
            <a:pPr marL="0" indent="0" algn="just">
              <a:buNone/>
            </a:pPr>
            <a:r>
              <a:rPr lang="vi-VN" sz="4400" dirty="0">
                <a:latin typeface="Times New Roman" pitchFamily="18" charset="0"/>
                <a:cs typeface="Times New Roman" pitchFamily="18" charset="0"/>
              </a:rPr>
              <a:t>- Tiếp tục thực hiện vận dụng các chuyên đề đã tập huấn ở năm học trước trong giảng dạy các môn học.</a:t>
            </a:r>
          </a:p>
          <a:p>
            <a:endParaRPr lang="en-US" dirty="0"/>
          </a:p>
        </p:txBody>
      </p:sp>
    </p:spTree>
    <p:extLst>
      <p:ext uri="{BB962C8B-B14F-4D97-AF65-F5344CB8AC3E}">
        <p14:creationId xmlns:p14="http://schemas.microsoft.com/office/powerpoint/2010/main" val="6000639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09600" y="409434"/>
            <a:ext cx="10972800" cy="5716736"/>
          </a:xfrm>
        </p:spPr>
        <p:txBody>
          <a:bodyPr>
            <a:normAutofit fontScale="92500" lnSpcReduction="20000"/>
          </a:bodyPr>
          <a:lstStyle/>
          <a:p>
            <a:pPr marL="0" indent="0">
              <a:buNone/>
            </a:pPr>
            <a:r>
              <a:rPr lang="vi-VN" b="1" dirty="0"/>
              <a:t>* Chấm:</a:t>
            </a:r>
            <a:endParaRPr lang="en-US" dirty="0"/>
          </a:p>
          <a:p>
            <a:pPr marL="0" indent="0">
              <a:buNone/>
            </a:pPr>
            <a:r>
              <a:rPr lang="vi-VN" dirty="0"/>
              <a:t>- Thực hiện theo quy định của TT22, không khống chế số lượng, tỉ lệ học</a:t>
            </a:r>
            <a:endParaRPr lang="en-US" dirty="0"/>
          </a:p>
          <a:p>
            <a:pPr marL="0" indent="0">
              <a:buNone/>
            </a:pPr>
            <a:r>
              <a:rPr lang="vi-VN" dirty="0"/>
              <a:t>sinh được chấm vở =&gt; tăng cường nhận xét bằng lời và cố gắng sao cho trong tuần không có học sinh nào bị giáo viên bỏ quên, không nhận xét giúp học sinh tiến bộ.</a:t>
            </a:r>
            <a:endParaRPr lang="en-US" dirty="0"/>
          </a:p>
          <a:p>
            <a:pPr marL="0" indent="0">
              <a:buNone/>
            </a:pPr>
            <a:r>
              <a:rPr lang="vi-VN" dirty="0"/>
              <a:t>- Chấm đúng quy định, đảm bảo trung thực, công bằng, tuyệt đối không có</a:t>
            </a:r>
            <a:endParaRPr lang="en-US" dirty="0"/>
          </a:p>
          <a:p>
            <a:pPr marL="0" indent="0">
              <a:buNone/>
            </a:pPr>
            <a:r>
              <a:rPr lang="vi-VN" dirty="0"/>
              <a:t>biểu hiện tiêu cực, cố tình làm sai lệch kết quả học tập, kiểm tra học sinh.</a:t>
            </a:r>
            <a:endParaRPr lang="en-US" dirty="0"/>
          </a:p>
          <a:p>
            <a:pPr marL="0" indent="0">
              <a:buNone/>
            </a:pPr>
            <a:r>
              <a:rPr lang="vi-VN" dirty="0"/>
              <a:t>- Điểm số và chữ viết của giáo viên trong các bài kiểm tra định kì cần thể hiện tính chân phương; nếu có điều chỉnh điểm số hoặc lời nhận xét cần rõ ràng, chính xác.</a:t>
            </a:r>
            <a:endParaRPr lang="en-US" dirty="0"/>
          </a:p>
          <a:p>
            <a:endParaRPr lang="en-US" dirty="0"/>
          </a:p>
        </p:txBody>
      </p:sp>
    </p:spTree>
    <p:extLst>
      <p:ext uri="{BB962C8B-B14F-4D97-AF65-F5344CB8AC3E}">
        <p14:creationId xmlns:p14="http://schemas.microsoft.com/office/powerpoint/2010/main" val="117185347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vi-VN" dirty="0"/>
              <a:t>- Giáo viên lớp một bám sát thông tư 27 để thực hiện chấm đúng thang điểm quy định.</a:t>
            </a:r>
          </a:p>
          <a:p>
            <a:pPr marL="0" indent="0">
              <a:buNone/>
            </a:pPr>
            <a:r>
              <a:rPr lang="vi-VN" dirty="0"/>
              <a:t>- Lời nhận xét thân thiện, chỉ rõ biện pháp hỗ trợ.</a:t>
            </a:r>
          </a:p>
          <a:p>
            <a:pPr marL="0" indent="0">
              <a:buNone/>
            </a:pPr>
            <a:r>
              <a:rPr lang="vi-VN" dirty="0"/>
              <a:t>- Không chê bai học sinh hoặc có những nhận xét thiếu tính hướng dẫn.</a:t>
            </a:r>
          </a:p>
          <a:p>
            <a:pPr marL="0" indent="0">
              <a:buNone/>
            </a:pPr>
            <a:r>
              <a:rPr lang="vi-VN" dirty="0"/>
              <a:t>- Không sử dụng biểu tượng hoặc đóng dấu mộc chữ viết thay cho lời nhận xét.</a:t>
            </a:r>
          </a:p>
          <a:p>
            <a:endParaRPr lang="en-US" dirty="0"/>
          </a:p>
        </p:txBody>
      </p:sp>
    </p:spTree>
    <p:extLst>
      <p:ext uri="{BB962C8B-B14F-4D97-AF65-F5344CB8AC3E}">
        <p14:creationId xmlns:p14="http://schemas.microsoft.com/office/powerpoint/2010/main" val="428130697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09600" y="600502"/>
            <a:ext cx="10972800" cy="5525668"/>
          </a:xfrm>
        </p:spPr>
        <p:txBody>
          <a:bodyPr>
            <a:normAutofit fontScale="92500" lnSpcReduction="20000"/>
          </a:bodyPr>
          <a:lstStyle/>
          <a:p>
            <a:pPr marL="0" indent="0">
              <a:buNone/>
            </a:pPr>
            <a:r>
              <a:rPr lang="vi-VN" b="1" dirty="0"/>
              <a:t>6. Hồ sơ chuyên môn: </a:t>
            </a:r>
            <a:endParaRPr lang="en-US" dirty="0"/>
          </a:p>
          <a:p>
            <a:pPr marL="0" indent="0">
              <a:buNone/>
            </a:pPr>
            <a:r>
              <a:rPr lang="vi-VN" dirty="0" smtClean="0"/>
              <a:t>Hồ </a:t>
            </a:r>
            <a:r>
              <a:rPr lang="vi-VN" dirty="0"/>
              <a:t>sơ chuyên môn tổ khối, cá nhân giáo viên được thực hiện theo quy định của Điều lệ trường Tiểu học.</a:t>
            </a:r>
            <a:endParaRPr lang="en-US" dirty="0"/>
          </a:p>
          <a:p>
            <a:pPr marL="0" indent="0">
              <a:buNone/>
            </a:pPr>
            <a:r>
              <a:rPr lang="vi-VN" dirty="0"/>
              <a:t>* Hồ sơ tổ khối:</a:t>
            </a:r>
            <a:endParaRPr lang="en-US" dirty="0"/>
          </a:p>
          <a:p>
            <a:pPr marL="0" indent="0">
              <a:buNone/>
            </a:pPr>
            <a:r>
              <a:rPr lang="vi-VN" dirty="0"/>
              <a:t>- Biên bản sinh hoạt tổ khối chuyên môn phải đảm bảo phản ánh được nội dung buổi họp tránh sa đà vào trình bày văn bản. Nội dung ĐMSHCM phải thực chất và cần chú trọng đến việc vận dụng phương pháp dạy học tích cực.</a:t>
            </a:r>
            <a:endParaRPr lang="en-US" dirty="0"/>
          </a:p>
          <a:p>
            <a:pPr marL="0" indent="0">
              <a:buNone/>
            </a:pPr>
            <a:r>
              <a:rPr lang="vi-VN" dirty="0"/>
              <a:t>-  Kế hoạch dạy học tổ khối (hai buổi và một buổi): có kế hoạch dạy bù các ngày nghỉ lễ, sinh hoạt ngoại khóa.</a:t>
            </a:r>
            <a:endParaRPr lang="en-US" dirty="0"/>
          </a:p>
          <a:p>
            <a:pPr marL="0" indent="0">
              <a:buNone/>
            </a:pPr>
            <a:r>
              <a:rPr lang="vi-VN" dirty="0" smtClean="0"/>
              <a:t>Hồ </a:t>
            </a:r>
            <a:r>
              <a:rPr lang="vi-VN" dirty="0"/>
              <a:t>sơ khối phải đảm bảo luôn có ở tủ hồ sơ, cập nhật nội dung đúng theo thời điểm. Đặc biệt việc trình bày phải đảm bảo theo đúng thể thức văn bản.</a:t>
            </a:r>
            <a:endParaRPr lang="en-US" dirty="0"/>
          </a:p>
          <a:p>
            <a:endParaRPr lang="en-US" dirty="0"/>
          </a:p>
        </p:txBody>
      </p:sp>
    </p:spTree>
    <p:extLst>
      <p:ext uri="{BB962C8B-B14F-4D97-AF65-F5344CB8AC3E}">
        <p14:creationId xmlns:p14="http://schemas.microsoft.com/office/powerpoint/2010/main" val="352973243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09600" y="232012"/>
            <a:ext cx="10972800" cy="5894157"/>
          </a:xfrm>
        </p:spPr>
        <p:txBody>
          <a:bodyPr>
            <a:normAutofit fontScale="92500"/>
          </a:bodyPr>
          <a:lstStyle/>
          <a:p>
            <a:pPr marL="0" indent="0" algn="just">
              <a:buNone/>
            </a:pPr>
            <a:r>
              <a:rPr lang="vi-VN" dirty="0">
                <a:latin typeface="Times New Roman" pitchFamily="18" charset="0"/>
                <a:cs typeface="Times New Roman" pitchFamily="18" charset="0"/>
              </a:rPr>
              <a:t>* Hồ sơ giáo viên:</a:t>
            </a:r>
            <a:endParaRPr lang="en-US" dirty="0">
              <a:latin typeface="Times New Roman" pitchFamily="18" charset="0"/>
              <a:cs typeface="Times New Roman" pitchFamily="18" charset="0"/>
            </a:endParaRPr>
          </a:p>
          <a:p>
            <a:pPr marL="0" indent="0" algn="just">
              <a:buNone/>
            </a:pPr>
            <a:r>
              <a:rPr lang="vi-VN" dirty="0">
                <a:latin typeface="Times New Roman" pitchFamily="18" charset="0"/>
                <a:cs typeface="Times New Roman" pitchFamily="18" charset="0"/>
              </a:rPr>
              <a:t>- Bảng tổng hợp kết quả  kết quả đánh giá giáo dục học sinh: tiếp tục thực hiện trên hệ thống thông tin quản lí của cổng thông tin điện tử in lưu KTĐK giữa HKI, cuối HKI, giữa HKII và cuối năm.</a:t>
            </a:r>
            <a:endParaRPr lang="en-US" dirty="0">
              <a:latin typeface="Times New Roman" pitchFamily="18" charset="0"/>
              <a:cs typeface="Times New Roman" pitchFamily="18" charset="0"/>
            </a:endParaRPr>
          </a:p>
          <a:p>
            <a:pPr marL="0" indent="0" algn="just">
              <a:buNone/>
            </a:pPr>
            <a:r>
              <a:rPr lang="vi-VN" dirty="0">
                <a:latin typeface="Times New Roman" pitchFamily="18" charset="0"/>
                <a:cs typeface="Times New Roman" pitchFamily="18" charset="0"/>
              </a:rPr>
              <a:t>-  Học bạ: cập nhật cuối năm, đảm bảo cẩn thận ngiêm túc trong việc cập nhật điểm số và đánh giá. Hạn chế tối đa việc sửa sai nếu sửa phải đúng quy định (hướng dẫn tại trang bìa của HB).</a:t>
            </a:r>
            <a:endParaRPr lang="en-US" dirty="0">
              <a:latin typeface="Times New Roman" pitchFamily="18" charset="0"/>
              <a:cs typeface="Times New Roman" pitchFamily="18" charset="0"/>
            </a:endParaRPr>
          </a:p>
          <a:p>
            <a:pPr marL="0" indent="0" algn="just">
              <a:buNone/>
            </a:pPr>
            <a:r>
              <a:rPr lang="vi-VN" dirty="0">
                <a:latin typeface="Times New Roman" pitchFamily="18" charset="0"/>
                <a:cs typeface="Times New Roman" pitchFamily="18" charset="0"/>
              </a:rPr>
              <a:t>-  Sổ Liên lạc: thực hiện Sổ Liên lạc điện tử.</a:t>
            </a:r>
            <a:endParaRPr lang="en-US" dirty="0">
              <a:latin typeface="Times New Roman" pitchFamily="18" charset="0"/>
              <a:cs typeface="Times New Roman" pitchFamily="18" charset="0"/>
            </a:endParaRPr>
          </a:p>
          <a:p>
            <a:pPr marL="0" indent="0" algn="just">
              <a:buNone/>
            </a:pPr>
            <a:r>
              <a:rPr lang="vi-VN" dirty="0">
                <a:latin typeface="Times New Roman" pitchFamily="18" charset="0"/>
                <a:cs typeface="Times New Roman" pitchFamily="18" charset="0"/>
              </a:rPr>
              <a:t>+ Không ép học sinh đóng tiền 100%  Nếu không vận động được =&gt; yêu cầu PH đóng tiền mua SLL giấy theo mẫu của Sở GD và giáo viên chủ nhiệm có trách nhiệm viết tay hàng tháng cho những em này.</a:t>
            </a: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252599022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09600" y="450376"/>
            <a:ext cx="10972800" cy="5675793"/>
          </a:xfrm>
        </p:spPr>
        <p:txBody>
          <a:bodyPr>
            <a:normAutofit lnSpcReduction="10000"/>
          </a:bodyPr>
          <a:lstStyle/>
          <a:p>
            <a:pPr marL="0" indent="0" algn="just">
              <a:buNone/>
            </a:pPr>
            <a:r>
              <a:rPr lang="vi-VN" dirty="0">
                <a:latin typeface="Times New Roman" pitchFamily="18" charset="0"/>
                <a:cs typeface="Times New Roman" pitchFamily="18" charset="0"/>
              </a:rPr>
              <a:t>+ Mỗi giáo viên cần cẩn thận trong việc cập nhật lời nhận xét trên cổng thông tin điện tử sao cho chính xác và mô phạm, tuyệt đối không chê bai, chỉ trích học sinh nặng lời. Nếu có thông báo về hạn chế của các em thì vẫn phải ghi nhận những lời khen trước cho những nội dung học sinh đã thực hiện tốt, có tiến bộ, sau đó mới nhẹ nhàng thông tin nội dung cần điều chỉnh để đạt kết quả tốt hơn.</a:t>
            </a:r>
          </a:p>
          <a:p>
            <a:pPr marL="0" indent="0" algn="just">
              <a:buNone/>
            </a:pPr>
            <a:r>
              <a:rPr lang="vi-VN" dirty="0">
                <a:latin typeface="Times New Roman" pitchFamily="18" charset="0"/>
                <a:cs typeface="Times New Roman" pitchFamily="18" charset="0"/>
              </a:rPr>
              <a:t>- Sổ Dự giờ: </a:t>
            </a:r>
          </a:p>
          <a:p>
            <a:pPr marL="0" indent="0" algn="just">
              <a:buNone/>
            </a:pPr>
            <a:r>
              <a:rPr lang="vi-VN" dirty="0">
                <a:latin typeface="Times New Roman" pitchFamily="18" charset="0"/>
                <a:cs typeface="Times New Roman" pitchFamily="18" charset="0"/>
              </a:rPr>
              <a:t>+ Giáo viên dự tối thiểu 2tiết / tháng, giáo sinh dự tối thiểu 4tiết / tháng.</a:t>
            </a:r>
          </a:p>
          <a:p>
            <a:pPr marL="0" indent="0" algn="just">
              <a:buNone/>
            </a:pPr>
            <a:r>
              <a:rPr lang="vi-VN" dirty="0">
                <a:latin typeface="Times New Roman" pitchFamily="18" charset="0"/>
                <a:cs typeface="Times New Roman" pitchFamily="18" charset="0"/>
              </a:rPr>
              <a:t>+ Sử dụng phiếu quan sát trong các tiết ĐMSHCM.</a:t>
            </a:r>
          </a:p>
          <a:p>
            <a:pPr algn="just"/>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53473675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09600" y="477672"/>
            <a:ext cx="10972800" cy="5648497"/>
          </a:xfrm>
        </p:spPr>
        <p:txBody>
          <a:bodyPr>
            <a:normAutofit fontScale="92500" lnSpcReduction="10000"/>
          </a:bodyPr>
          <a:lstStyle/>
          <a:p>
            <a:pPr marL="0" indent="0" algn="just">
              <a:buNone/>
            </a:pPr>
            <a:r>
              <a:rPr lang="en-US" b="1" dirty="0">
                <a:latin typeface="Times New Roman" pitchFamily="18" charset="0"/>
                <a:cs typeface="Times New Roman" pitchFamily="18" charset="0"/>
              </a:rPr>
              <a:t>7</a:t>
            </a:r>
            <a:r>
              <a:rPr lang="vi-VN" b="1" dirty="0">
                <a:latin typeface="Times New Roman" pitchFamily="18" charset="0"/>
                <a:cs typeface="Times New Roman" pitchFamily="18" charset="0"/>
              </a:rPr>
              <a:t>. Đánh giá Chuẩn Nghề nghiệp Giáo viên tiểu học</a:t>
            </a:r>
            <a:endParaRPr lang="en-US" dirty="0">
              <a:latin typeface="Times New Roman" pitchFamily="18" charset="0"/>
              <a:cs typeface="Times New Roman" pitchFamily="18" charset="0"/>
            </a:endParaRPr>
          </a:p>
          <a:p>
            <a:pPr marL="0" indent="0" algn="just">
              <a:buNone/>
            </a:pPr>
            <a:r>
              <a:rPr lang="vi-VN" dirty="0">
                <a:latin typeface="Times New Roman" pitchFamily="18" charset="0"/>
                <a:cs typeface="Times New Roman" pitchFamily="18" charset="0"/>
              </a:rPr>
              <a:t>Các nguồn minh chứng gồm: kết quả tự đánh giá, hồ sơ giảng dạy (</a:t>
            </a:r>
            <a:r>
              <a:rPr lang="vi-VN" dirty="0" smtClean="0">
                <a:latin typeface="Times New Roman" pitchFamily="18" charset="0"/>
                <a:cs typeface="Times New Roman" pitchFamily="18" charset="0"/>
              </a:rPr>
              <a:t>giáo</a:t>
            </a:r>
            <a:r>
              <a:rPr lang="en-US" dirty="0">
                <a:latin typeface="Times New Roman" pitchFamily="18" charset="0"/>
                <a:cs typeface="Times New Roman" pitchFamily="18" charset="0"/>
              </a:rPr>
              <a:t> </a:t>
            </a:r>
            <a:r>
              <a:rPr lang="vi-VN" dirty="0" smtClean="0">
                <a:latin typeface="Times New Roman" pitchFamily="18" charset="0"/>
                <a:cs typeface="Times New Roman" pitchFamily="18" charset="0"/>
              </a:rPr>
              <a:t>án</a:t>
            </a:r>
            <a:r>
              <a:rPr lang="vi-VN" dirty="0">
                <a:latin typeface="Times New Roman" pitchFamily="18" charset="0"/>
                <a:cs typeface="Times New Roman" pitchFamily="18" charset="0"/>
              </a:rPr>
              <a:t>, sổ chủ nhiệm, sổ ghi chép công việc và bồi dưỡng, các tư liệu về giảng </a:t>
            </a:r>
            <a:r>
              <a:rPr lang="vi-VN" dirty="0" smtClean="0">
                <a:latin typeface="Times New Roman" pitchFamily="18" charset="0"/>
                <a:cs typeface="Times New Roman" pitchFamily="18" charset="0"/>
              </a:rPr>
              <a:t>dạy</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pPr marL="0" indent="0" algn="just">
              <a:buNone/>
            </a:pPr>
            <a:r>
              <a:rPr lang="vi-VN" dirty="0">
                <a:latin typeface="Times New Roman" pitchFamily="18" charset="0"/>
                <a:cs typeface="Times New Roman" pitchFamily="18" charset="0"/>
              </a:rPr>
              <a:t>sổ theo dõi kết quả học tập của học sinh, sổ liên lạc với gia đình học sinh), kết quả đánh giá tiết dạy, sự đánh giá của hiệu trưởng, đồng nghiệp, phụ huynh học sinh và kết quả đối thoại… </a:t>
            </a:r>
            <a:endParaRPr lang="en-US" dirty="0">
              <a:latin typeface="Times New Roman" pitchFamily="18" charset="0"/>
              <a:cs typeface="Times New Roman" pitchFamily="18" charset="0"/>
            </a:endParaRPr>
          </a:p>
          <a:p>
            <a:pPr marL="0" indent="0" algn="just">
              <a:buNone/>
            </a:pPr>
            <a:r>
              <a:rPr lang="vi-VN" dirty="0">
                <a:latin typeface="Times New Roman" pitchFamily="18" charset="0"/>
                <a:cs typeface="Times New Roman" pitchFamily="18" charset="0"/>
              </a:rPr>
              <a:t>Lưu ý trong quá trình dạy học trên lớp, giáo viên cần phải dạy đúng phân phối chương trình hàng ngày, chấm bài nghiêm túc cho học sinh, sử dụng đồ dùng dạy học, ứng dụng công nghệ thông tin, rèn luyện cho học sinh những kỹ năng, thao tác quen thuộc nhằm tương tác với giáo viên trong việc vận dụng các phương pháp dạy học mới.</a:t>
            </a: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19162841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Content Placeholder 7" descr="4"/>
          <p:cNvPicPr>
            <a:picLocks noChangeAspect="1"/>
          </p:cNvPicPr>
          <p:nvPr/>
        </p:nvPicPr>
        <p:blipFill>
          <a:blip r:embed="rId2"/>
          <a:stretch>
            <a:fillRect/>
          </a:stretch>
        </p:blipFill>
        <p:spPr>
          <a:xfrm>
            <a:off x="77153" y="4689804"/>
            <a:ext cx="3025459" cy="2168196"/>
          </a:xfrm>
          <a:prstGeom prst="rect">
            <a:avLst/>
          </a:prstGeom>
          <a:noFill/>
          <a:ln w="9525">
            <a:noFill/>
          </a:ln>
        </p:spPr>
      </p:pic>
      <p:grpSp>
        <p:nvGrpSpPr>
          <p:cNvPr id="6" name="Group 5"/>
          <p:cNvGrpSpPr/>
          <p:nvPr/>
        </p:nvGrpSpPr>
        <p:grpSpPr>
          <a:xfrm>
            <a:off x="2016125" y="-75565"/>
            <a:ext cx="9566275" cy="1017270"/>
            <a:chOff x="4136" y="82"/>
            <a:chExt cx="15065" cy="1602"/>
          </a:xfrm>
        </p:grpSpPr>
        <p:sp>
          <p:nvSpPr>
            <p:cNvPr id="20" name="Oval 19">
              <a:hlinkClick r:id="" action="ppaction://noaction"/>
            </p:cNvPr>
            <p:cNvSpPr/>
            <p:nvPr/>
          </p:nvSpPr>
          <p:spPr bwMode="auto">
            <a:xfrm>
              <a:off x="4136" y="82"/>
              <a:ext cx="1316" cy="1603"/>
            </a:xfrm>
            <a:prstGeom prst="ellipse">
              <a:avLst/>
            </a:prstGeom>
            <a:blipFill rotWithShape="0">
              <a:blip r:embed="rId3" cstate="print">
                <a:duotone>
                  <a:schemeClr val="lt1">
                    <a:hueOff val="0"/>
                    <a:satOff val="0"/>
                    <a:lumOff val="0"/>
                    <a:alphaOff val="0"/>
                    <a:shade val="20000"/>
                    <a:satMod val="200000"/>
                  </a:schemeClr>
                  <a:schemeClr val="lt1">
                    <a:hueOff val="0"/>
                    <a:satOff val="0"/>
                    <a:lumOff val="0"/>
                    <a:alphaOff val="0"/>
                    <a:tint val="12000"/>
                    <a:satMod val="190000"/>
                  </a:schemeClr>
                </a:duotone>
              </a:blip>
              <a:stretch>
                <a:fillRect/>
              </a:stretch>
            </a:blipFill>
            <a:ln w="25400" cap="sq" cmpd="sng" algn="ctr">
              <a:solidFill>
                <a:srgbClr val="A1AB38">
                  <a:hueOff val="0"/>
                  <a:satOff val="0"/>
                  <a:lumOff val="0"/>
                  <a:alphaOff val="0"/>
                </a:srgbClr>
              </a:solidFill>
              <a:prstDash val="solid"/>
            </a:ln>
            <a:effectLst/>
          </p:spPr>
          <p:style>
            <a:lnRef idx="2">
              <a:scrgbClr r="0" g="0" b="0"/>
            </a:lnRef>
            <a:fillRef idx="1">
              <a:scrgbClr r="0" g="0" b="0"/>
            </a:fillRef>
            <a:effectRef idx="0">
              <a:scrgbClr r="0" g="0" b="0"/>
            </a:effectRef>
            <a:fontRef idx="minor">
              <a:schemeClr val="dk1">
                <a:hueOff val="0"/>
                <a:satOff val="0"/>
                <a:lumOff val="0"/>
                <a:alphaOff val="0"/>
              </a:schemeClr>
            </a:fontRef>
          </p:style>
        </p:sp>
        <p:grpSp>
          <p:nvGrpSpPr>
            <p:cNvPr id="28" name="Group 27"/>
            <p:cNvGrpSpPr/>
            <p:nvPr/>
          </p:nvGrpSpPr>
          <p:grpSpPr>
            <a:xfrm>
              <a:off x="5961" y="268"/>
              <a:ext cx="13240" cy="1353"/>
              <a:chOff x="7200" y="2783"/>
              <a:chExt cx="13216" cy="1995"/>
            </a:xfrm>
          </p:grpSpPr>
          <p:sp>
            <p:nvSpPr>
              <p:cNvPr id="24" name="Rounded Rectangle 23"/>
              <p:cNvSpPr/>
              <p:nvPr/>
            </p:nvSpPr>
            <p:spPr>
              <a:xfrm>
                <a:off x="7200" y="2783"/>
                <a:ext cx="10092" cy="199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 Box 6"/>
              <p:cNvSpPr txBox="1"/>
              <p:nvPr/>
            </p:nvSpPr>
            <p:spPr>
              <a:xfrm>
                <a:off x="7389" y="3000"/>
                <a:ext cx="13027" cy="1641"/>
              </a:xfrm>
              <a:prstGeom prst="rect">
                <a:avLst/>
              </a:prstGeom>
              <a:noFill/>
            </p:spPr>
            <p:txBody>
              <a:bodyPr wrap="square" rtlCol="0">
                <a:spAutoFit/>
              </a:bodyPr>
              <a:lstStyle/>
              <a:p>
                <a:r>
                  <a:rPr lang="vi-VN" altLang="en-US" sz="4000">
                    <a:latin typeface="Times New Roman" panose="02020603050405020304" pitchFamily="18" charset="0"/>
                    <a:cs typeface="Times New Roman" panose="02020603050405020304" pitchFamily="18" charset="0"/>
                  </a:rPr>
                  <a:t>PP “Bàn tay nặn bột” là gì?</a:t>
                </a:r>
              </a:p>
            </p:txBody>
          </p:sp>
        </p:grpSp>
      </p:grpSp>
      <p:sp>
        <p:nvSpPr>
          <p:cNvPr id="19" name="Text Box 18"/>
          <p:cNvSpPr txBox="1"/>
          <p:nvPr/>
        </p:nvSpPr>
        <p:spPr>
          <a:xfrm>
            <a:off x="10794669" y="3989010"/>
            <a:ext cx="1397331" cy="1446550"/>
          </a:xfrm>
          <a:prstGeom prst="rect">
            <a:avLst/>
          </a:prstGeom>
          <a:solidFill>
            <a:schemeClr val="accent6">
              <a:lumMod val="40000"/>
              <a:lumOff val="60000"/>
            </a:schemeClr>
          </a:solidFill>
        </p:spPr>
        <p:txBody>
          <a:bodyPr wrap="square" rtlCol="0">
            <a:spAutoFit/>
          </a:bodyPr>
          <a:lstStyle/>
          <a:p>
            <a:r>
              <a:rPr lang="vi-VN" altLang="en-US" sz="4400" b="1" dirty="0"/>
              <a:t>Kết luận</a:t>
            </a:r>
          </a:p>
        </p:txBody>
      </p:sp>
      <p:sp>
        <p:nvSpPr>
          <p:cNvPr id="29" name="Text Box 28"/>
          <p:cNvSpPr txBox="1"/>
          <p:nvPr/>
        </p:nvSpPr>
        <p:spPr>
          <a:xfrm>
            <a:off x="5175253" y="6024245"/>
            <a:ext cx="153035" cy="368300"/>
          </a:xfrm>
          <a:prstGeom prst="rect">
            <a:avLst/>
          </a:prstGeom>
          <a:noFill/>
        </p:spPr>
        <p:txBody>
          <a:bodyPr wrap="square" rtlCol="0">
            <a:spAutoFit/>
          </a:bodyPr>
          <a:lstStyle/>
          <a:p>
            <a:endParaRPr lang="en-US"/>
          </a:p>
        </p:txBody>
      </p:sp>
      <p:pic>
        <p:nvPicPr>
          <p:cNvPr id="42" name="Content Placeholder 8" descr="images (1)"/>
          <p:cNvPicPr>
            <a:picLocks noGrp="1" noChangeAspect="1"/>
          </p:cNvPicPr>
          <p:nvPr>
            <p:ph sz="half" idx="2"/>
          </p:nvPr>
        </p:nvPicPr>
        <p:blipFill>
          <a:blip r:embed="rId4"/>
          <a:srcRect l="15705" t="33742" r="12539" b="30984"/>
          <a:stretch>
            <a:fillRect/>
          </a:stretch>
        </p:blipFill>
        <p:spPr>
          <a:xfrm>
            <a:off x="0" y="4144504"/>
            <a:ext cx="1389413" cy="887331"/>
          </a:xfrm>
          <a:prstGeom prst="rect">
            <a:avLst/>
          </a:prstGeom>
        </p:spPr>
      </p:pic>
      <p:pic>
        <p:nvPicPr>
          <p:cNvPr id="43" name="Picture 42" descr="Q"/>
          <p:cNvPicPr>
            <a:picLocks noChangeAspect="1"/>
          </p:cNvPicPr>
          <p:nvPr/>
        </p:nvPicPr>
        <p:blipFill>
          <a:blip r:embed="rId5"/>
          <a:stretch>
            <a:fillRect/>
          </a:stretch>
        </p:blipFill>
        <p:spPr>
          <a:xfrm>
            <a:off x="4073320" y="3130553"/>
            <a:ext cx="781685" cy="781685"/>
          </a:xfrm>
          <a:prstGeom prst="rect">
            <a:avLst/>
          </a:prstGeom>
        </p:spPr>
      </p:pic>
      <p:sp>
        <p:nvSpPr>
          <p:cNvPr id="44" name="Text Box 16"/>
          <p:cNvSpPr txBox="1"/>
          <p:nvPr/>
        </p:nvSpPr>
        <p:spPr>
          <a:xfrm>
            <a:off x="2131439" y="4083069"/>
            <a:ext cx="3685879" cy="1077218"/>
          </a:xfrm>
          <a:prstGeom prst="rect">
            <a:avLst/>
          </a:prstGeom>
          <a:solidFill>
            <a:schemeClr val="accent6">
              <a:lumMod val="40000"/>
              <a:lumOff val="60000"/>
            </a:schemeClr>
          </a:solidFill>
        </p:spPr>
        <p:txBody>
          <a:bodyPr wrap="square" rtlCol="0">
            <a:spAutoFit/>
          </a:bodyPr>
          <a:lstStyle/>
          <a:p>
            <a:pPr algn="ctr"/>
            <a:r>
              <a:rPr lang="en-US" altLang="en-US" sz="3200" b="1" dirty="0" smtClean="0"/>
              <a:t>HS đ</a:t>
            </a:r>
            <a:r>
              <a:rPr lang="vi-VN" altLang="en-US" sz="3200" b="1" dirty="0" smtClean="0"/>
              <a:t>ặt </a:t>
            </a:r>
            <a:r>
              <a:rPr lang="vi-VN" altLang="en-US" sz="3200" b="1" dirty="0"/>
              <a:t>câu </a:t>
            </a:r>
            <a:r>
              <a:rPr lang="vi-VN" altLang="en-US" sz="3200" b="1" dirty="0" smtClean="0"/>
              <a:t>hỏi</a:t>
            </a:r>
            <a:r>
              <a:rPr lang="en-US" altLang="en-US" sz="3200" b="1" dirty="0" smtClean="0"/>
              <a:t>/ </a:t>
            </a:r>
            <a:r>
              <a:rPr lang="en-US" altLang="en-US" sz="3200" b="1" dirty="0" err="1" smtClean="0"/>
              <a:t>nêu</a:t>
            </a:r>
            <a:r>
              <a:rPr lang="en-US" altLang="en-US" sz="3200" b="1" dirty="0" smtClean="0"/>
              <a:t> </a:t>
            </a:r>
            <a:r>
              <a:rPr lang="en-US" altLang="en-US" sz="3200" b="1" dirty="0" err="1" smtClean="0"/>
              <a:t>giả</a:t>
            </a:r>
            <a:r>
              <a:rPr lang="en-US" altLang="en-US" sz="3200" b="1" dirty="0" smtClean="0"/>
              <a:t> </a:t>
            </a:r>
            <a:r>
              <a:rPr lang="en-US" altLang="en-US" sz="3200" b="1" dirty="0" err="1" smtClean="0"/>
              <a:t>thuyết</a:t>
            </a:r>
            <a:endParaRPr lang="vi-VN" altLang="en-US" sz="3200" b="1" dirty="0"/>
          </a:p>
        </p:txBody>
      </p:sp>
      <p:cxnSp>
        <p:nvCxnSpPr>
          <p:cNvPr id="45" name="Straight Arrow Connector 44"/>
          <p:cNvCxnSpPr/>
          <p:nvPr/>
        </p:nvCxnSpPr>
        <p:spPr>
          <a:xfrm flipV="1">
            <a:off x="8752125" y="4659720"/>
            <a:ext cx="1510447" cy="7282"/>
          </a:xfrm>
          <a:prstGeom prst="straightConnector1">
            <a:avLst/>
          </a:prstGeom>
          <a:ln w="82550">
            <a:tailEnd type="arrow"/>
          </a:ln>
        </p:spPr>
        <p:style>
          <a:lnRef idx="1">
            <a:schemeClr val="accent1"/>
          </a:lnRef>
          <a:fillRef idx="0">
            <a:schemeClr val="accent1"/>
          </a:fillRef>
          <a:effectRef idx="0">
            <a:schemeClr val="accent1"/>
          </a:effectRef>
          <a:fontRef idx="minor">
            <a:schemeClr val="tx1"/>
          </a:fontRef>
        </p:style>
      </p:cxnSp>
      <p:sp>
        <p:nvSpPr>
          <p:cNvPr id="46" name="Text Box 20"/>
          <p:cNvSpPr txBox="1"/>
          <p:nvPr/>
        </p:nvSpPr>
        <p:spPr>
          <a:xfrm>
            <a:off x="8503099" y="2986624"/>
            <a:ext cx="2410335" cy="707886"/>
          </a:xfrm>
          <a:prstGeom prst="rect">
            <a:avLst/>
          </a:prstGeom>
          <a:noFill/>
        </p:spPr>
        <p:txBody>
          <a:bodyPr wrap="square" rtlCol="0">
            <a:spAutoFit/>
          </a:bodyPr>
          <a:lstStyle/>
          <a:p>
            <a:pPr algn="just"/>
            <a:r>
              <a:rPr lang="vi-VN" altLang="en-US" sz="4000" b="1" dirty="0" smtClean="0">
                <a:latin typeface="Times New Roman" panose="02020603050405020304" pitchFamily="18" charset="0"/>
                <a:cs typeface="Times New Roman" panose="02020603050405020304" pitchFamily="18" charset="0"/>
              </a:rPr>
              <a:t>thảo </a:t>
            </a:r>
            <a:r>
              <a:rPr lang="vi-VN" altLang="en-US" sz="4000" b="1" dirty="0">
                <a:latin typeface="Times New Roman" panose="02020603050405020304" pitchFamily="18" charset="0"/>
                <a:cs typeface="Times New Roman" panose="02020603050405020304" pitchFamily="18" charset="0"/>
              </a:rPr>
              <a:t>luận</a:t>
            </a:r>
          </a:p>
        </p:txBody>
      </p:sp>
      <p:sp>
        <p:nvSpPr>
          <p:cNvPr id="47" name="Text Box 21"/>
          <p:cNvSpPr txBox="1"/>
          <p:nvPr/>
        </p:nvSpPr>
        <p:spPr>
          <a:xfrm>
            <a:off x="8503099" y="3693374"/>
            <a:ext cx="2410335" cy="706755"/>
          </a:xfrm>
          <a:prstGeom prst="rect">
            <a:avLst/>
          </a:prstGeom>
          <a:noFill/>
        </p:spPr>
        <p:txBody>
          <a:bodyPr wrap="square" rtlCol="0">
            <a:spAutoFit/>
          </a:bodyPr>
          <a:lstStyle/>
          <a:p>
            <a:pPr algn="just"/>
            <a:r>
              <a:rPr lang="vi-VN" altLang="en-US" sz="4000" b="1">
                <a:latin typeface="Times New Roman" panose="02020603050405020304" pitchFamily="18" charset="0"/>
                <a:cs typeface="Times New Roman" panose="02020603050405020304" pitchFamily="18" charset="0"/>
              </a:rPr>
              <a:t>so sánh</a:t>
            </a:r>
          </a:p>
        </p:txBody>
      </p:sp>
      <p:sp>
        <p:nvSpPr>
          <p:cNvPr id="48" name="Text Box 22"/>
          <p:cNvSpPr txBox="1"/>
          <p:nvPr/>
        </p:nvSpPr>
        <p:spPr>
          <a:xfrm>
            <a:off x="8517705" y="4771292"/>
            <a:ext cx="2410335" cy="707886"/>
          </a:xfrm>
          <a:prstGeom prst="rect">
            <a:avLst/>
          </a:prstGeom>
          <a:noFill/>
        </p:spPr>
        <p:txBody>
          <a:bodyPr wrap="square" rtlCol="0">
            <a:spAutoFit/>
          </a:bodyPr>
          <a:lstStyle/>
          <a:p>
            <a:pPr algn="just"/>
            <a:r>
              <a:rPr lang="vi-VN" altLang="en-US" sz="4000" b="1">
                <a:latin typeface="Times New Roman" panose="02020603050405020304" pitchFamily="18" charset="0"/>
                <a:cs typeface="Times New Roman" panose="02020603050405020304" pitchFamily="18" charset="0"/>
              </a:rPr>
              <a:t>phân tích</a:t>
            </a:r>
          </a:p>
        </p:txBody>
      </p:sp>
      <p:sp>
        <p:nvSpPr>
          <p:cNvPr id="49" name="Text Box 25"/>
          <p:cNvSpPr txBox="1"/>
          <p:nvPr/>
        </p:nvSpPr>
        <p:spPr>
          <a:xfrm>
            <a:off x="8503099" y="5592347"/>
            <a:ext cx="2410335" cy="707886"/>
          </a:xfrm>
          <a:prstGeom prst="rect">
            <a:avLst/>
          </a:prstGeom>
          <a:noFill/>
        </p:spPr>
        <p:txBody>
          <a:bodyPr wrap="square" rtlCol="0">
            <a:spAutoFit/>
          </a:bodyPr>
          <a:lstStyle/>
          <a:p>
            <a:pPr algn="l"/>
            <a:r>
              <a:rPr lang="vi-VN" altLang="en-US" sz="4000" b="1">
                <a:latin typeface="Times New Roman" panose="02020603050405020304" pitchFamily="18" charset="0"/>
                <a:cs typeface="Times New Roman" panose="02020603050405020304" pitchFamily="18" charset="0"/>
              </a:rPr>
              <a:t>tổng hợp</a:t>
            </a:r>
          </a:p>
        </p:txBody>
      </p:sp>
      <p:cxnSp>
        <p:nvCxnSpPr>
          <p:cNvPr id="50" name="Straight Arrow Connector 49"/>
          <p:cNvCxnSpPr/>
          <p:nvPr/>
        </p:nvCxnSpPr>
        <p:spPr>
          <a:xfrm>
            <a:off x="1357323" y="4657305"/>
            <a:ext cx="686391" cy="148"/>
          </a:xfrm>
          <a:prstGeom prst="straightConnector1">
            <a:avLst/>
          </a:prstGeom>
          <a:ln w="82550">
            <a:tailEnd type="arrow"/>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21455" y="1255760"/>
            <a:ext cx="12104597" cy="1338828"/>
          </a:xfrm>
          <a:prstGeom prst="rect">
            <a:avLst/>
          </a:prstGeom>
        </p:spPr>
        <p:txBody>
          <a:bodyPr wrap="square">
            <a:spAutoFit/>
          </a:bodyPr>
          <a:lstStyle/>
          <a:p>
            <a:pPr indent="457200" algn="just">
              <a:spcAft>
                <a:spcPts val="750"/>
              </a:spcAft>
            </a:pPr>
            <a:r>
              <a:rPr lang="en-US" sz="2700" dirty="0" err="1">
                <a:latin typeface="Times New Roman" panose="02020603050405020304" pitchFamily="18" charset="0"/>
                <a:ea typeface="Times New Roman" panose="02020603050405020304" pitchFamily="18" charset="0"/>
              </a:rPr>
              <a:t>Với</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một</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vấn</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đề</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khoa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học</a:t>
            </a:r>
            <a:r>
              <a:rPr lang="en-US" sz="2700" dirty="0">
                <a:latin typeface="Times New Roman" panose="02020603050405020304" pitchFamily="18" charset="0"/>
                <a:ea typeface="Times New Roman" panose="02020603050405020304" pitchFamily="18" charset="0"/>
              </a:rPr>
              <a:t>, HS </a:t>
            </a:r>
            <a:r>
              <a:rPr lang="en-US" sz="2700" dirty="0" err="1">
                <a:latin typeface="Times New Roman" panose="02020603050405020304" pitchFamily="18" charset="0"/>
                <a:ea typeface="Times New Roman" panose="02020603050405020304" pitchFamily="18" charset="0"/>
              </a:rPr>
              <a:t>có</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thể</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đặt</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ra</a:t>
            </a:r>
            <a:r>
              <a:rPr lang="en-US" sz="2700" dirty="0">
                <a:latin typeface="Times New Roman" panose="02020603050405020304" pitchFamily="18" charset="0"/>
                <a:ea typeface="Times New Roman" panose="02020603050405020304" pitchFamily="18" charset="0"/>
              </a:rPr>
              <a:t> </a:t>
            </a:r>
            <a:r>
              <a:rPr lang="en-US" sz="2700" dirty="0" err="1">
                <a:solidFill>
                  <a:srgbClr val="FF0000"/>
                </a:solidFill>
                <a:latin typeface="Times New Roman" panose="02020603050405020304" pitchFamily="18" charset="0"/>
                <a:ea typeface="Times New Roman" panose="02020603050405020304" pitchFamily="18" charset="0"/>
              </a:rPr>
              <a:t>các</a:t>
            </a:r>
            <a:r>
              <a:rPr lang="en-US" sz="2700" dirty="0">
                <a:solidFill>
                  <a:srgbClr val="FF0000"/>
                </a:solidFill>
                <a:latin typeface="Times New Roman" panose="02020603050405020304" pitchFamily="18" charset="0"/>
                <a:ea typeface="Times New Roman" panose="02020603050405020304" pitchFamily="18" charset="0"/>
              </a:rPr>
              <a:t> </a:t>
            </a:r>
            <a:r>
              <a:rPr lang="en-US" sz="2700" dirty="0" err="1">
                <a:solidFill>
                  <a:srgbClr val="FF0000"/>
                </a:solidFill>
                <a:latin typeface="Times New Roman" panose="02020603050405020304" pitchFamily="18" charset="0"/>
                <a:ea typeface="Times New Roman" panose="02020603050405020304" pitchFamily="18" charset="0"/>
              </a:rPr>
              <a:t>câu</a:t>
            </a:r>
            <a:r>
              <a:rPr lang="en-US" sz="2700" dirty="0">
                <a:solidFill>
                  <a:srgbClr val="FF0000"/>
                </a:solidFill>
                <a:latin typeface="Times New Roman" panose="02020603050405020304" pitchFamily="18" charset="0"/>
                <a:ea typeface="Times New Roman" panose="02020603050405020304" pitchFamily="18" charset="0"/>
              </a:rPr>
              <a:t> </a:t>
            </a:r>
            <a:r>
              <a:rPr lang="en-US" sz="2700" dirty="0" err="1">
                <a:solidFill>
                  <a:srgbClr val="FF0000"/>
                </a:solidFill>
                <a:latin typeface="Times New Roman" panose="02020603050405020304" pitchFamily="18" charset="0"/>
                <a:ea typeface="Times New Roman" panose="02020603050405020304" pitchFamily="18" charset="0"/>
              </a:rPr>
              <a:t>hỏi</a:t>
            </a:r>
            <a:r>
              <a:rPr lang="en-US" sz="2700" dirty="0">
                <a:solidFill>
                  <a:srgbClr val="FF0000"/>
                </a:solidFill>
                <a:latin typeface="Times New Roman" panose="02020603050405020304" pitchFamily="18" charset="0"/>
                <a:ea typeface="Times New Roman" panose="02020603050405020304" pitchFamily="18" charset="0"/>
              </a:rPr>
              <a:t>, </a:t>
            </a:r>
            <a:r>
              <a:rPr lang="en-US" sz="2700" dirty="0" err="1">
                <a:solidFill>
                  <a:srgbClr val="FF0000"/>
                </a:solidFill>
                <a:latin typeface="Times New Roman" panose="02020603050405020304" pitchFamily="18" charset="0"/>
                <a:ea typeface="Times New Roman" panose="02020603050405020304" pitchFamily="18" charset="0"/>
              </a:rPr>
              <a:t>các</a:t>
            </a:r>
            <a:r>
              <a:rPr lang="en-US" sz="2700" dirty="0">
                <a:solidFill>
                  <a:srgbClr val="FF0000"/>
                </a:solidFill>
                <a:latin typeface="Times New Roman" panose="02020603050405020304" pitchFamily="18" charset="0"/>
                <a:ea typeface="Times New Roman" panose="02020603050405020304" pitchFamily="18" charset="0"/>
              </a:rPr>
              <a:t> </a:t>
            </a:r>
            <a:r>
              <a:rPr lang="en-US" sz="2700" dirty="0" err="1">
                <a:solidFill>
                  <a:srgbClr val="FF0000"/>
                </a:solidFill>
                <a:latin typeface="Times New Roman" panose="02020603050405020304" pitchFamily="18" charset="0"/>
                <a:ea typeface="Times New Roman" panose="02020603050405020304" pitchFamily="18" charset="0"/>
              </a:rPr>
              <a:t>giả</a:t>
            </a:r>
            <a:r>
              <a:rPr lang="en-US" sz="2700" dirty="0">
                <a:solidFill>
                  <a:srgbClr val="FF0000"/>
                </a:solidFill>
                <a:latin typeface="Times New Roman" panose="02020603050405020304" pitchFamily="18" charset="0"/>
                <a:ea typeface="Times New Roman" panose="02020603050405020304" pitchFamily="18" charset="0"/>
              </a:rPr>
              <a:t> </a:t>
            </a:r>
            <a:r>
              <a:rPr lang="en-US" sz="2700" dirty="0" err="1">
                <a:solidFill>
                  <a:srgbClr val="FF0000"/>
                </a:solidFill>
                <a:latin typeface="Times New Roman" panose="02020603050405020304" pitchFamily="18" charset="0"/>
                <a:ea typeface="Times New Roman" panose="02020603050405020304" pitchFamily="18" charset="0"/>
              </a:rPr>
              <a:t>thuyết</a:t>
            </a:r>
            <a:r>
              <a:rPr lang="en-US" sz="2700" dirty="0">
                <a:solidFill>
                  <a:srgbClr val="FF0000"/>
                </a:solidFill>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từ</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những</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hiểu</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biết</a:t>
            </a:r>
            <a:r>
              <a:rPr lang="en-US" sz="2700" dirty="0">
                <a:latin typeface="Times New Roman" panose="02020603050405020304" pitchFamily="18" charset="0"/>
                <a:ea typeface="Times New Roman" panose="02020603050405020304" pitchFamily="18" charset="0"/>
              </a:rPr>
              <a:t> ban </a:t>
            </a:r>
            <a:r>
              <a:rPr lang="en-US" sz="2700" dirty="0" err="1">
                <a:latin typeface="Times New Roman" panose="02020603050405020304" pitchFamily="18" charset="0"/>
                <a:ea typeface="Times New Roman" panose="02020603050405020304" pitchFamily="18" charset="0"/>
              </a:rPr>
              <a:t>đầu</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sau</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đó</a:t>
            </a:r>
            <a:r>
              <a:rPr lang="en-US" sz="2700" dirty="0">
                <a:latin typeface="Times New Roman" panose="02020603050405020304" pitchFamily="18" charset="0"/>
                <a:ea typeface="Times New Roman" panose="02020603050405020304" pitchFamily="18" charset="0"/>
              </a:rPr>
              <a:t> </a:t>
            </a:r>
            <a:r>
              <a:rPr lang="en-US" sz="2700" dirty="0" err="1">
                <a:solidFill>
                  <a:srgbClr val="FF0000"/>
                </a:solidFill>
                <a:latin typeface="Times New Roman" panose="02020603050405020304" pitchFamily="18" charset="0"/>
                <a:ea typeface="Times New Roman" panose="02020603050405020304" pitchFamily="18" charset="0"/>
              </a:rPr>
              <a:t>tiến</a:t>
            </a:r>
            <a:r>
              <a:rPr lang="en-US" sz="2700" dirty="0">
                <a:solidFill>
                  <a:srgbClr val="FF0000"/>
                </a:solidFill>
                <a:latin typeface="Times New Roman" panose="02020603050405020304" pitchFamily="18" charset="0"/>
                <a:ea typeface="Times New Roman" panose="02020603050405020304" pitchFamily="18" charset="0"/>
              </a:rPr>
              <a:t> </a:t>
            </a:r>
            <a:r>
              <a:rPr lang="en-US" sz="2700" dirty="0" err="1">
                <a:solidFill>
                  <a:srgbClr val="FF0000"/>
                </a:solidFill>
                <a:latin typeface="Times New Roman" panose="02020603050405020304" pitchFamily="18" charset="0"/>
                <a:ea typeface="Times New Roman" panose="02020603050405020304" pitchFamily="18" charset="0"/>
              </a:rPr>
              <a:t>hành</a:t>
            </a:r>
            <a:r>
              <a:rPr lang="en-US" sz="2700" dirty="0">
                <a:solidFill>
                  <a:srgbClr val="FF0000"/>
                </a:solidFill>
                <a:latin typeface="Times New Roman" panose="02020603050405020304" pitchFamily="18" charset="0"/>
                <a:ea typeface="Times New Roman" panose="02020603050405020304" pitchFamily="18" charset="0"/>
              </a:rPr>
              <a:t> </a:t>
            </a:r>
            <a:r>
              <a:rPr lang="en-US" sz="2700" dirty="0" err="1">
                <a:solidFill>
                  <a:srgbClr val="FF0000"/>
                </a:solidFill>
                <a:latin typeface="Times New Roman" panose="02020603050405020304" pitchFamily="18" charset="0"/>
                <a:ea typeface="Times New Roman" panose="02020603050405020304" pitchFamily="18" charset="0"/>
              </a:rPr>
              <a:t>các</a:t>
            </a:r>
            <a:r>
              <a:rPr lang="en-US" sz="2700" dirty="0">
                <a:solidFill>
                  <a:srgbClr val="FF0000"/>
                </a:solidFill>
                <a:latin typeface="Times New Roman" panose="02020603050405020304" pitchFamily="18" charset="0"/>
                <a:ea typeface="Times New Roman" panose="02020603050405020304" pitchFamily="18" charset="0"/>
              </a:rPr>
              <a:t> </a:t>
            </a:r>
            <a:r>
              <a:rPr lang="en-US" sz="2700" dirty="0" err="1">
                <a:solidFill>
                  <a:srgbClr val="FF0000"/>
                </a:solidFill>
                <a:latin typeface="Times New Roman" panose="02020603050405020304" pitchFamily="18" charset="0"/>
                <a:ea typeface="Times New Roman" panose="02020603050405020304" pitchFamily="18" charset="0"/>
              </a:rPr>
              <a:t>thí</a:t>
            </a:r>
            <a:r>
              <a:rPr lang="en-US" sz="2700" dirty="0">
                <a:solidFill>
                  <a:srgbClr val="FF0000"/>
                </a:solidFill>
                <a:latin typeface="Times New Roman" panose="02020603050405020304" pitchFamily="18" charset="0"/>
                <a:ea typeface="Times New Roman" panose="02020603050405020304" pitchFamily="18" charset="0"/>
              </a:rPr>
              <a:t> </a:t>
            </a:r>
            <a:r>
              <a:rPr lang="en-US" sz="2700" dirty="0" err="1">
                <a:solidFill>
                  <a:srgbClr val="FF0000"/>
                </a:solidFill>
                <a:latin typeface="Times New Roman" panose="02020603050405020304" pitchFamily="18" charset="0"/>
                <a:ea typeface="Times New Roman" panose="02020603050405020304" pitchFamily="18" charset="0"/>
              </a:rPr>
              <a:t>nghiệm</a:t>
            </a:r>
            <a:r>
              <a:rPr lang="en-US" sz="2700" dirty="0">
                <a:solidFill>
                  <a:srgbClr val="FF0000"/>
                </a:solidFill>
                <a:latin typeface="Times New Roman" panose="02020603050405020304" pitchFamily="18" charset="0"/>
                <a:ea typeface="Times New Roman" panose="02020603050405020304" pitchFamily="18" charset="0"/>
              </a:rPr>
              <a:t> </a:t>
            </a:r>
            <a:r>
              <a:rPr lang="en-US" sz="2700" dirty="0" err="1">
                <a:solidFill>
                  <a:srgbClr val="FF0000"/>
                </a:solidFill>
                <a:latin typeface="Times New Roman" panose="02020603050405020304" pitchFamily="18" charset="0"/>
                <a:ea typeface="Times New Roman" panose="02020603050405020304" pitchFamily="18" charset="0"/>
              </a:rPr>
              <a:t>nghiên</a:t>
            </a:r>
            <a:r>
              <a:rPr lang="en-US" sz="2700" dirty="0">
                <a:solidFill>
                  <a:srgbClr val="FF0000"/>
                </a:solidFill>
                <a:latin typeface="Times New Roman" panose="02020603050405020304" pitchFamily="18" charset="0"/>
                <a:ea typeface="Times New Roman" panose="02020603050405020304" pitchFamily="18" charset="0"/>
              </a:rPr>
              <a:t> </a:t>
            </a:r>
            <a:r>
              <a:rPr lang="en-US" sz="2700" dirty="0" err="1">
                <a:solidFill>
                  <a:srgbClr val="FF0000"/>
                </a:solidFill>
                <a:latin typeface="Times New Roman" panose="02020603050405020304" pitchFamily="18" charset="0"/>
                <a:ea typeface="Times New Roman" panose="02020603050405020304" pitchFamily="18" charset="0"/>
              </a:rPr>
              <a:t>cứu</a:t>
            </a:r>
            <a:r>
              <a:rPr lang="en-US" sz="2700" dirty="0">
                <a:solidFill>
                  <a:srgbClr val="FF0000"/>
                </a:solidFill>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để</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kiểm</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chứng</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đưa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ra</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những</a:t>
            </a:r>
            <a:r>
              <a:rPr lang="en-US" sz="2700" dirty="0">
                <a:latin typeface="Times New Roman" panose="02020603050405020304" pitchFamily="18" charset="0"/>
                <a:ea typeface="Times New Roman" panose="02020603050405020304" pitchFamily="18" charset="0"/>
              </a:rPr>
              <a:t> </a:t>
            </a:r>
            <a:r>
              <a:rPr lang="en-US" sz="2700" dirty="0" err="1">
                <a:solidFill>
                  <a:srgbClr val="FF0000"/>
                </a:solidFill>
                <a:latin typeface="Times New Roman" panose="02020603050405020304" pitchFamily="18" charset="0"/>
                <a:ea typeface="Times New Roman" panose="02020603050405020304" pitchFamily="18" charset="0"/>
              </a:rPr>
              <a:t>kết</a:t>
            </a:r>
            <a:r>
              <a:rPr lang="en-US" sz="2700" dirty="0">
                <a:solidFill>
                  <a:srgbClr val="FF0000"/>
                </a:solidFill>
                <a:latin typeface="Times New Roman" panose="02020603050405020304" pitchFamily="18" charset="0"/>
                <a:ea typeface="Times New Roman" panose="02020603050405020304" pitchFamily="18" charset="0"/>
              </a:rPr>
              <a:t> </a:t>
            </a:r>
            <a:r>
              <a:rPr lang="en-US" sz="2700" dirty="0" err="1">
                <a:solidFill>
                  <a:srgbClr val="FF0000"/>
                </a:solidFill>
                <a:latin typeface="Times New Roman" panose="02020603050405020304" pitchFamily="18" charset="0"/>
                <a:ea typeface="Times New Roman" panose="02020603050405020304" pitchFamily="18" charset="0"/>
              </a:rPr>
              <a:t>luận</a:t>
            </a:r>
            <a:r>
              <a:rPr lang="en-US" sz="2700" dirty="0">
                <a:solidFill>
                  <a:srgbClr val="FF0000"/>
                </a:solidFill>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phù</a:t>
            </a:r>
            <a:r>
              <a:rPr lang="en-US" sz="2700" dirty="0">
                <a:latin typeface="Times New Roman" panose="02020603050405020304" pitchFamily="18" charset="0"/>
                <a:ea typeface="Times New Roman" panose="02020603050405020304" pitchFamily="18" charset="0"/>
              </a:rPr>
              <a:t> </a:t>
            </a:r>
            <a:r>
              <a:rPr lang="en-US" sz="2700" dirty="0" err="1">
                <a:latin typeface="Times New Roman" panose="02020603050405020304" pitchFamily="18" charset="0"/>
                <a:ea typeface="Times New Roman" panose="02020603050405020304" pitchFamily="18" charset="0"/>
              </a:rPr>
              <a:t>hợp</a:t>
            </a:r>
            <a:r>
              <a:rPr lang="en-US" sz="2700" dirty="0">
                <a:latin typeface="Times New Roman" panose="02020603050405020304" pitchFamily="18" charset="0"/>
                <a:ea typeface="Times New Roman" panose="02020603050405020304" pitchFamily="18" charset="0"/>
              </a:rPr>
              <a:t> </a:t>
            </a:r>
            <a:r>
              <a:rPr lang="en-US" sz="2700" dirty="0" err="1">
                <a:solidFill>
                  <a:srgbClr val="FF0000"/>
                </a:solidFill>
                <a:latin typeface="Times New Roman" panose="02020603050405020304" pitchFamily="18" charset="0"/>
                <a:ea typeface="Times New Roman" panose="02020603050405020304" pitchFamily="18" charset="0"/>
              </a:rPr>
              <a:t>thông</a:t>
            </a:r>
            <a:r>
              <a:rPr lang="en-US" sz="2700" dirty="0">
                <a:solidFill>
                  <a:srgbClr val="FF0000"/>
                </a:solidFill>
                <a:latin typeface="Times New Roman" panose="02020603050405020304" pitchFamily="18" charset="0"/>
                <a:ea typeface="Times New Roman" panose="02020603050405020304" pitchFamily="18" charset="0"/>
              </a:rPr>
              <a:t> qua </a:t>
            </a:r>
            <a:r>
              <a:rPr lang="en-US" sz="2700" dirty="0" err="1">
                <a:solidFill>
                  <a:srgbClr val="FF0000"/>
                </a:solidFill>
                <a:latin typeface="Times New Roman" panose="02020603050405020304" pitchFamily="18" charset="0"/>
                <a:ea typeface="Times New Roman" panose="02020603050405020304" pitchFamily="18" charset="0"/>
              </a:rPr>
              <a:t>thảo</a:t>
            </a:r>
            <a:r>
              <a:rPr lang="en-US" sz="2700" dirty="0">
                <a:solidFill>
                  <a:srgbClr val="FF0000"/>
                </a:solidFill>
                <a:latin typeface="Times New Roman" panose="02020603050405020304" pitchFamily="18" charset="0"/>
                <a:ea typeface="Times New Roman" panose="02020603050405020304" pitchFamily="18" charset="0"/>
              </a:rPr>
              <a:t> </a:t>
            </a:r>
            <a:r>
              <a:rPr lang="en-US" sz="2700" dirty="0" err="1">
                <a:solidFill>
                  <a:srgbClr val="FF0000"/>
                </a:solidFill>
                <a:latin typeface="Times New Roman" panose="02020603050405020304" pitchFamily="18" charset="0"/>
                <a:ea typeface="Times New Roman" panose="02020603050405020304" pitchFamily="18" charset="0"/>
              </a:rPr>
              <a:t>luận</a:t>
            </a:r>
            <a:r>
              <a:rPr lang="en-US" sz="2700" dirty="0">
                <a:solidFill>
                  <a:srgbClr val="FF0000"/>
                </a:solidFill>
                <a:latin typeface="Times New Roman" panose="02020603050405020304" pitchFamily="18" charset="0"/>
                <a:ea typeface="Times New Roman" panose="02020603050405020304" pitchFamily="18" charset="0"/>
              </a:rPr>
              <a:t>, so </a:t>
            </a:r>
            <a:r>
              <a:rPr lang="en-US" sz="2700" dirty="0" err="1">
                <a:solidFill>
                  <a:srgbClr val="FF0000"/>
                </a:solidFill>
                <a:latin typeface="Times New Roman" panose="02020603050405020304" pitchFamily="18" charset="0"/>
                <a:ea typeface="Times New Roman" panose="02020603050405020304" pitchFamily="18" charset="0"/>
              </a:rPr>
              <a:t>sánh</a:t>
            </a:r>
            <a:r>
              <a:rPr lang="en-US" sz="2700" dirty="0">
                <a:solidFill>
                  <a:srgbClr val="FF0000"/>
                </a:solidFill>
                <a:latin typeface="Times New Roman" panose="02020603050405020304" pitchFamily="18" charset="0"/>
                <a:ea typeface="Times New Roman" panose="02020603050405020304" pitchFamily="18" charset="0"/>
              </a:rPr>
              <a:t>, </a:t>
            </a:r>
            <a:r>
              <a:rPr lang="en-US" sz="2700" dirty="0" err="1">
                <a:solidFill>
                  <a:srgbClr val="FF0000"/>
                </a:solidFill>
                <a:latin typeface="Times New Roman" panose="02020603050405020304" pitchFamily="18" charset="0"/>
                <a:ea typeface="Times New Roman" panose="02020603050405020304" pitchFamily="18" charset="0"/>
              </a:rPr>
              <a:t>phân</a:t>
            </a:r>
            <a:r>
              <a:rPr lang="en-US" sz="2700" dirty="0">
                <a:solidFill>
                  <a:srgbClr val="FF0000"/>
                </a:solidFill>
                <a:latin typeface="Times New Roman" panose="02020603050405020304" pitchFamily="18" charset="0"/>
                <a:ea typeface="Times New Roman" panose="02020603050405020304" pitchFamily="18" charset="0"/>
              </a:rPr>
              <a:t> </a:t>
            </a:r>
            <a:r>
              <a:rPr lang="en-US" sz="2700" dirty="0" err="1">
                <a:solidFill>
                  <a:srgbClr val="FF0000"/>
                </a:solidFill>
                <a:latin typeface="Times New Roman" panose="02020603050405020304" pitchFamily="18" charset="0"/>
                <a:ea typeface="Times New Roman" panose="02020603050405020304" pitchFamily="18" charset="0"/>
              </a:rPr>
              <a:t>tích</a:t>
            </a:r>
            <a:r>
              <a:rPr lang="en-US" sz="2700" dirty="0">
                <a:solidFill>
                  <a:srgbClr val="FF0000"/>
                </a:solidFill>
                <a:latin typeface="Times New Roman" panose="02020603050405020304" pitchFamily="18" charset="0"/>
                <a:ea typeface="Times New Roman" panose="02020603050405020304" pitchFamily="18" charset="0"/>
              </a:rPr>
              <a:t>, </a:t>
            </a:r>
            <a:r>
              <a:rPr lang="en-US" sz="2700" dirty="0" err="1">
                <a:solidFill>
                  <a:srgbClr val="FF0000"/>
                </a:solidFill>
                <a:latin typeface="Times New Roman" panose="02020603050405020304" pitchFamily="18" charset="0"/>
                <a:ea typeface="Times New Roman" panose="02020603050405020304" pitchFamily="18" charset="0"/>
              </a:rPr>
              <a:t>tổng</a:t>
            </a:r>
            <a:r>
              <a:rPr lang="en-US" sz="2700" dirty="0">
                <a:solidFill>
                  <a:srgbClr val="FF0000"/>
                </a:solidFill>
                <a:latin typeface="Times New Roman" panose="02020603050405020304" pitchFamily="18" charset="0"/>
                <a:ea typeface="Times New Roman" panose="02020603050405020304" pitchFamily="18" charset="0"/>
              </a:rPr>
              <a:t> </a:t>
            </a:r>
            <a:r>
              <a:rPr lang="en-US" sz="2700" dirty="0" err="1">
                <a:solidFill>
                  <a:srgbClr val="FF0000"/>
                </a:solidFill>
                <a:latin typeface="Times New Roman" panose="02020603050405020304" pitchFamily="18" charset="0"/>
                <a:ea typeface="Times New Roman" panose="02020603050405020304" pitchFamily="18" charset="0"/>
              </a:rPr>
              <a:t>hợp</a:t>
            </a:r>
            <a:r>
              <a:rPr lang="en-US" sz="2700" dirty="0">
                <a:solidFill>
                  <a:srgbClr val="FF0000"/>
                </a:solidFill>
                <a:latin typeface="Times New Roman" panose="02020603050405020304" pitchFamily="18" charset="0"/>
                <a:ea typeface="Times New Roman" panose="02020603050405020304" pitchFamily="18" charset="0"/>
              </a:rPr>
              <a:t> </a:t>
            </a:r>
            <a:r>
              <a:rPr lang="en-US" sz="2700" dirty="0" err="1">
                <a:solidFill>
                  <a:srgbClr val="FF0000"/>
                </a:solidFill>
                <a:latin typeface="Times New Roman" panose="02020603050405020304" pitchFamily="18" charset="0"/>
                <a:ea typeface="Times New Roman" panose="02020603050405020304" pitchFamily="18" charset="0"/>
              </a:rPr>
              <a:t>kiến</a:t>
            </a:r>
            <a:r>
              <a:rPr lang="en-US" sz="2700" dirty="0">
                <a:solidFill>
                  <a:srgbClr val="FF0000"/>
                </a:solidFill>
                <a:latin typeface="Times New Roman" panose="02020603050405020304" pitchFamily="18" charset="0"/>
                <a:ea typeface="Times New Roman" panose="02020603050405020304" pitchFamily="18" charset="0"/>
              </a:rPr>
              <a:t> </a:t>
            </a:r>
            <a:r>
              <a:rPr lang="en-US" sz="2700" dirty="0" err="1">
                <a:solidFill>
                  <a:srgbClr val="FF0000"/>
                </a:solidFill>
                <a:latin typeface="Times New Roman" panose="02020603050405020304" pitchFamily="18" charset="0"/>
                <a:ea typeface="Times New Roman" panose="02020603050405020304" pitchFamily="18" charset="0"/>
              </a:rPr>
              <a:t>thức</a:t>
            </a:r>
            <a:r>
              <a:rPr lang="en-US" sz="2700" dirty="0">
                <a:solidFill>
                  <a:srgbClr val="FF0000"/>
                </a:solidFill>
                <a:latin typeface="Times New Roman" panose="02020603050405020304" pitchFamily="18" charset="0"/>
                <a:ea typeface="Times New Roman" panose="02020603050405020304" pitchFamily="18" charset="0"/>
              </a:rPr>
              <a:t>.</a:t>
            </a:r>
            <a:endParaRPr lang="en-US" sz="2700" dirty="0">
              <a:solidFill>
                <a:srgbClr val="FF0000"/>
              </a:solidFill>
              <a:effectLst/>
              <a:latin typeface="Times New Roman" panose="02020603050405020304" pitchFamily="18" charset="0"/>
              <a:ea typeface="Times New Roman" panose="02020603050405020304" pitchFamily="18" charset="0"/>
            </a:endParaRPr>
          </a:p>
        </p:txBody>
      </p:sp>
      <p:cxnSp>
        <p:nvCxnSpPr>
          <p:cNvPr id="25" name="Straight Arrow Connector 24"/>
          <p:cNvCxnSpPr/>
          <p:nvPr/>
        </p:nvCxnSpPr>
        <p:spPr>
          <a:xfrm>
            <a:off x="5832341" y="4607824"/>
            <a:ext cx="686391" cy="148"/>
          </a:xfrm>
          <a:prstGeom prst="straightConnector1">
            <a:avLst/>
          </a:prstGeom>
          <a:ln w="82550">
            <a:tailEnd type="arrow"/>
          </a:ln>
        </p:spPr>
        <p:style>
          <a:lnRef idx="1">
            <a:schemeClr val="accent1"/>
          </a:lnRef>
          <a:fillRef idx="0">
            <a:schemeClr val="accent1"/>
          </a:fillRef>
          <a:effectRef idx="0">
            <a:schemeClr val="accent1"/>
          </a:effectRef>
          <a:fontRef idx="minor">
            <a:schemeClr val="tx1"/>
          </a:fontRef>
        </p:style>
      </p:cxnSp>
      <p:sp>
        <p:nvSpPr>
          <p:cNvPr id="26" name="Text Box 16"/>
          <p:cNvSpPr txBox="1"/>
          <p:nvPr/>
        </p:nvSpPr>
        <p:spPr>
          <a:xfrm>
            <a:off x="6638307" y="3582334"/>
            <a:ext cx="1698172" cy="2062103"/>
          </a:xfrm>
          <a:prstGeom prst="rect">
            <a:avLst/>
          </a:prstGeom>
          <a:solidFill>
            <a:srgbClr val="FFFF00"/>
          </a:solidFill>
        </p:spPr>
        <p:txBody>
          <a:bodyPr wrap="square" rtlCol="0">
            <a:spAutoFit/>
          </a:bodyPr>
          <a:lstStyle/>
          <a:p>
            <a:pPr algn="ctr"/>
            <a:r>
              <a:rPr lang="en-US" altLang="en-US" sz="3200" b="1" dirty="0" err="1" smtClean="0"/>
              <a:t>Thí</a:t>
            </a:r>
            <a:r>
              <a:rPr lang="en-US" altLang="en-US" sz="3200" b="1" dirty="0" smtClean="0"/>
              <a:t> </a:t>
            </a:r>
            <a:r>
              <a:rPr lang="en-US" altLang="en-US" sz="3200" b="1" dirty="0" err="1" smtClean="0"/>
              <a:t>nghiệm</a:t>
            </a:r>
            <a:r>
              <a:rPr lang="en-US" altLang="en-US" sz="3200" b="1" dirty="0" smtClean="0"/>
              <a:t> </a:t>
            </a:r>
            <a:r>
              <a:rPr lang="en-US" altLang="en-US" sz="3200" b="1" dirty="0" err="1" smtClean="0"/>
              <a:t>nghiên</a:t>
            </a:r>
            <a:r>
              <a:rPr lang="en-US" altLang="en-US" sz="3200" b="1" dirty="0" smtClean="0"/>
              <a:t> </a:t>
            </a:r>
            <a:r>
              <a:rPr lang="en-US" altLang="en-US" sz="3200" b="1" dirty="0" err="1" smtClean="0"/>
              <a:t>cứu</a:t>
            </a:r>
            <a:endParaRPr lang="vi-VN" altLang="en-US" sz="32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499"/>
                                          </p:stCondLst>
                                        </p:cTn>
                                        <p:tgtEl>
                                          <p:spTgt spid="50"/>
                                        </p:tgtEl>
                                        <p:attrNameLst>
                                          <p:attrName>style.visibility</p:attrName>
                                        </p:attrNameLst>
                                      </p:cBhvr>
                                      <p:to>
                                        <p:strVal val="visible"/>
                                      </p:to>
                                    </p:set>
                                  </p:childTnLst>
                                </p:cTn>
                              </p:par>
                            </p:childTnLst>
                          </p:cTn>
                        </p:par>
                        <p:par>
                          <p:cTn id="10" fill="hold">
                            <p:stCondLst>
                              <p:cond delay="500"/>
                            </p:stCondLst>
                            <p:childTnLst>
                              <p:par>
                                <p:cTn id="11" presetID="1" presetClass="entr" presetSubtype="0" fill="hold" grpId="0" nodeType="afterEffect">
                                  <p:stCondLst>
                                    <p:cond delay="0"/>
                                  </p:stCondLst>
                                  <p:childTnLst>
                                    <p:set>
                                      <p:cBhvr>
                                        <p:cTn id="12" dur="1" fill="hold">
                                          <p:stCondLst>
                                            <p:cond delay="499"/>
                                          </p:stCondLst>
                                        </p:cTn>
                                        <p:tgtEl>
                                          <p:spTgt spid="4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3"/>
                                        </p:tgtEl>
                                        <p:attrNameLst>
                                          <p:attrName>style.visibility</p:attrName>
                                        </p:attrNameLst>
                                      </p:cBhvr>
                                      <p:to>
                                        <p:strVal val="visible"/>
                                      </p:to>
                                    </p:set>
                                  </p:childTnLst>
                                </p:cTn>
                              </p:par>
                            </p:childTnLst>
                          </p:cTn>
                        </p:par>
                        <p:par>
                          <p:cTn id="15" fill="hold">
                            <p:stCondLst>
                              <p:cond delay="1000"/>
                            </p:stCondLst>
                            <p:childTnLst>
                              <p:par>
                                <p:cTn id="16" presetID="1" presetClass="entr" presetSubtype="0" fill="hold" nodeType="afterEffect">
                                  <p:stCondLst>
                                    <p:cond delay="0"/>
                                  </p:stCondLst>
                                  <p:childTnLst>
                                    <p:set>
                                      <p:cBhvr>
                                        <p:cTn id="17" dur="1" fill="hold">
                                          <p:stCondLst>
                                            <p:cond delay="499"/>
                                          </p:stCondLst>
                                        </p:cTn>
                                        <p:tgtEl>
                                          <p:spTgt spid="25"/>
                                        </p:tgtEl>
                                        <p:attrNameLst>
                                          <p:attrName>style.visibility</p:attrName>
                                        </p:attrNameLst>
                                      </p:cBhvr>
                                      <p:to>
                                        <p:strVal val="visible"/>
                                      </p:to>
                                    </p:set>
                                  </p:childTnLst>
                                </p:cTn>
                              </p:par>
                            </p:childTnLst>
                          </p:cTn>
                        </p:par>
                        <p:par>
                          <p:cTn id="18" fill="hold">
                            <p:stCondLst>
                              <p:cond delay="1500"/>
                            </p:stCondLst>
                            <p:childTnLst>
                              <p:par>
                                <p:cTn id="19" presetID="1" presetClass="entr" presetSubtype="0" fill="hold" grpId="0" nodeType="afterEffect">
                                  <p:stCondLst>
                                    <p:cond delay="0"/>
                                  </p:stCondLst>
                                  <p:childTnLst>
                                    <p:set>
                                      <p:cBhvr>
                                        <p:cTn id="20" dur="1" fill="hold">
                                          <p:stCondLst>
                                            <p:cond delay="499"/>
                                          </p:stCondLst>
                                        </p:cTn>
                                        <p:tgtEl>
                                          <p:spTgt spid="26"/>
                                        </p:tgtEl>
                                        <p:attrNameLst>
                                          <p:attrName>style.visibility</p:attrName>
                                        </p:attrNameLst>
                                      </p:cBhvr>
                                      <p:to>
                                        <p:strVal val="visible"/>
                                      </p:to>
                                    </p:set>
                                  </p:childTnLst>
                                </p:cTn>
                              </p:par>
                            </p:childTnLst>
                          </p:cTn>
                        </p:par>
                        <p:par>
                          <p:cTn id="21" fill="hold">
                            <p:stCondLst>
                              <p:cond delay="2000"/>
                            </p:stCondLst>
                            <p:childTnLst>
                              <p:par>
                                <p:cTn id="22" presetID="1" presetClass="entr" presetSubtype="0" fill="hold" nodeType="afterEffect">
                                  <p:stCondLst>
                                    <p:cond delay="0"/>
                                  </p:stCondLst>
                                  <p:childTnLst>
                                    <p:set>
                                      <p:cBhvr>
                                        <p:cTn id="23" dur="1" fill="hold">
                                          <p:stCondLst>
                                            <p:cond delay="999"/>
                                          </p:stCondLst>
                                        </p:cTn>
                                        <p:tgtEl>
                                          <p:spTgt spid="45"/>
                                        </p:tgtEl>
                                        <p:attrNameLst>
                                          <p:attrName>style.visibility</p:attrName>
                                        </p:attrNameLst>
                                      </p:cBhvr>
                                      <p:to>
                                        <p:strVal val="visible"/>
                                      </p:to>
                                    </p:set>
                                  </p:childTnLst>
                                </p:cTn>
                              </p:par>
                            </p:childTnLst>
                          </p:cTn>
                        </p:par>
                        <p:par>
                          <p:cTn id="24" fill="hold">
                            <p:stCondLst>
                              <p:cond delay="3000"/>
                            </p:stCondLst>
                            <p:childTnLst>
                              <p:par>
                                <p:cTn id="25" presetID="1" presetClass="entr" presetSubtype="0" fill="hold" grpId="0" nodeType="afterEffect">
                                  <p:stCondLst>
                                    <p:cond delay="0"/>
                                  </p:stCondLst>
                                  <p:childTnLst>
                                    <p:set>
                                      <p:cBhvr>
                                        <p:cTn id="26" dur="1" fill="hold">
                                          <p:stCondLst>
                                            <p:cond delay="499"/>
                                          </p:stCondLst>
                                        </p:cTn>
                                        <p:tgtEl>
                                          <p:spTgt spid="46"/>
                                        </p:tgtEl>
                                        <p:attrNameLst>
                                          <p:attrName>style.visibility</p:attrName>
                                        </p:attrNameLst>
                                      </p:cBhvr>
                                      <p:to>
                                        <p:strVal val="visible"/>
                                      </p:to>
                                    </p:set>
                                  </p:childTnLst>
                                </p:cTn>
                              </p:par>
                            </p:childTnLst>
                          </p:cTn>
                        </p:par>
                        <p:par>
                          <p:cTn id="27" fill="hold">
                            <p:stCondLst>
                              <p:cond delay="3500"/>
                            </p:stCondLst>
                            <p:childTnLst>
                              <p:par>
                                <p:cTn id="28" presetID="1" presetClass="entr" presetSubtype="0" fill="hold" grpId="0" nodeType="afterEffect">
                                  <p:stCondLst>
                                    <p:cond delay="0"/>
                                  </p:stCondLst>
                                  <p:childTnLst>
                                    <p:set>
                                      <p:cBhvr>
                                        <p:cTn id="29" dur="1" fill="hold">
                                          <p:stCondLst>
                                            <p:cond delay="499"/>
                                          </p:stCondLst>
                                        </p:cTn>
                                        <p:tgtEl>
                                          <p:spTgt spid="47"/>
                                        </p:tgtEl>
                                        <p:attrNameLst>
                                          <p:attrName>style.visibility</p:attrName>
                                        </p:attrNameLst>
                                      </p:cBhvr>
                                      <p:to>
                                        <p:strVal val="visible"/>
                                      </p:to>
                                    </p:set>
                                  </p:childTnLst>
                                </p:cTn>
                              </p:par>
                            </p:childTnLst>
                          </p:cTn>
                        </p:par>
                        <p:par>
                          <p:cTn id="30" fill="hold">
                            <p:stCondLst>
                              <p:cond delay="4000"/>
                            </p:stCondLst>
                            <p:childTnLst>
                              <p:par>
                                <p:cTn id="31" presetID="1" presetClass="entr" presetSubtype="0" fill="hold" grpId="0" nodeType="afterEffect">
                                  <p:stCondLst>
                                    <p:cond delay="0"/>
                                  </p:stCondLst>
                                  <p:childTnLst>
                                    <p:set>
                                      <p:cBhvr>
                                        <p:cTn id="32" dur="1" fill="hold">
                                          <p:stCondLst>
                                            <p:cond delay="499"/>
                                          </p:stCondLst>
                                        </p:cTn>
                                        <p:tgtEl>
                                          <p:spTgt spid="48"/>
                                        </p:tgtEl>
                                        <p:attrNameLst>
                                          <p:attrName>style.visibility</p:attrName>
                                        </p:attrNameLst>
                                      </p:cBhvr>
                                      <p:to>
                                        <p:strVal val="visible"/>
                                      </p:to>
                                    </p:set>
                                  </p:childTnLst>
                                </p:cTn>
                              </p:par>
                            </p:childTnLst>
                          </p:cTn>
                        </p:par>
                        <p:par>
                          <p:cTn id="33" fill="hold">
                            <p:stCondLst>
                              <p:cond delay="4500"/>
                            </p:stCondLst>
                            <p:childTnLst>
                              <p:par>
                                <p:cTn id="34" presetID="1" presetClass="entr" presetSubtype="0" fill="hold" grpId="0" nodeType="afterEffect">
                                  <p:stCondLst>
                                    <p:cond delay="0"/>
                                  </p:stCondLst>
                                  <p:childTnLst>
                                    <p:set>
                                      <p:cBhvr>
                                        <p:cTn id="35" dur="1" fill="hold">
                                          <p:stCondLst>
                                            <p:cond delay="499"/>
                                          </p:stCondLst>
                                        </p:cTn>
                                        <p:tgtEl>
                                          <p:spTgt spid="49"/>
                                        </p:tgtEl>
                                        <p:attrNameLst>
                                          <p:attrName>style.visibility</p:attrName>
                                        </p:attrNameLst>
                                      </p:cBhvr>
                                      <p:to>
                                        <p:strVal val="visible"/>
                                      </p:to>
                                    </p:set>
                                  </p:childTnLst>
                                </p:cTn>
                              </p:par>
                            </p:childTnLst>
                          </p:cTn>
                        </p:par>
                        <p:par>
                          <p:cTn id="36" fill="hold">
                            <p:stCondLst>
                              <p:cond delay="5000"/>
                            </p:stCondLst>
                            <p:childTnLst>
                              <p:par>
                                <p:cTn id="37" presetID="1" presetClass="entr" presetSubtype="0" fill="hold" grpId="0" nodeType="afterEffect">
                                  <p:stCondLst>
                                    <p:cond delay="0"/>
                                  </p:stCondLst>
                                  <p:childTnLst>
                                    <p:set>
                                      <p:cBhvr>
                                        <p:cTn id="38" dur="1" fill="hold">
                                          <p:stCondLst>
                                            <p:cond delay="999"/>
                                          </p:stCondLst>
                                        </p:cTn>
                                        <p:tgtEl>
                                          <p:spTgt spid="1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barn(inVertical)">
                                      <p:cBhvr>
                                        <p:cTn id="4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44" grpId="0" animBg="1"/>
      <p:bldP spid="46" grpId="0"/>
      <p:bldP spid="47" grpId="0"/>
      <p:bldP spid="48" grpId="0"/>
      <p:bldP spid="49" grpId="0"/>
      <p:bldP spid="11" grpId="0"/>
      <p:bldP spid="26"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just">
              <a:buNone/>
            </a:pPr>
            <a:r>
              <a:rPr lang="vi-VN" dirty="0">
                <a:latin typeface="Times New Roman" pitchFamily="18" charset="0"/>
                <a:cs typeface="Times New Roman" pitchFamily="18" charset="0"/>
              </a:rPr>
              <a:t>Đối với các tổ có giáo sinh hoặc giáo viên mới đề nghị tổ trưởng và giáo viên phụ trách bộ môn quan tâm hướng dẫn giáo sinh và giáo viên mới các nội dung kiến thức, kĩ năng quan trọng và các phương pháp dạy học.  Trong quá trình thực hiện, nếu có khó khăn vướng mắc, đề nghị gặp PHT để nhờ tư vấn, hướng dẫn thêm.</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46946352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latin typeface="Times New Roman" pitchFamily="18" charset="0"/>
                <a:cs typeface="Times New Roman" pitchFamily="18" charset="0"/>
              </a:rPr>
              <a:t>BỒI DƯỠNG</a:t>
            </a:r>
            <a:endParaRPr lang="en-US" b="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650543" y="1340893"/>
            <a:ext cx="10972800" cy="4525963"/>
          </a:xfrm>
        </p:spPr>
        <p:txBody>
          <a:bodyPr>
            <a:normAutofit/>
          </a:bodyPr>
          <a:lstStyle/>
          <a:p>
            <a:pPr marL="0" indent="0">
              <a:buNone/>
            </a:pPr>
            <a:r>
              <a:rPr lang="en-US" sz="3600" b="1" dirty="0" smtClean="0">
                <a:latin typeface="Times New Roman" pitchFamily="18" charset="0"/>
                <a:cs typeface="Times New Roman" pitchFamily="18" charset="0"/>
              </a:rPr>
              <a:t>BỒI DƯỠNG THƯỜNG XUYÊN:</a:t>
            </a:r>
          </a:p>
          <a:p>
            <a:pPr algn="just">
              <a:buFontTx/>
              <a:buChar char="-"/>
            </a:pPr>
            <a:r>
              <a:rPr lang="en-US" sz="3600" dirty="0" err="1" smtClean="0">
                <a:latin typeface="Times New Roman" pitchFamily="18" charset="0"/>
                <a:cs typeface="Times New Roman" pitchFamily="18" charset="0"/>
              </a:rPr>
              <a:t>Tài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liệu</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và</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bài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thu</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hoạch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các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modul</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đưa</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lên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google</a:t>
            </a:r>
            <a:r>
              <a:rPr lang="en-US" sz="3600" dirty="0" smtClean="0">
                <a:latin typeface="Times New Roman" pitchFamily="18" charset="0"/>
                <a:cs typeface="Times New Roman" pitchFamily="18" charset="0"/>
              </a:rPr>
              <a:t> drive.</a:t>
            </a:r>
          </a:p>
          <a:p>
            <a:pPr algn="just">
              <a:buFontTx/>
              <a:buChar char="-"/>
            </a:pPr>
            <a:r>
              <a:rPr lang="en-US" sz="3600" dirty="0" err="1" smtClean="0">
                <a:latin typeface="Times New Roman" pitchFamily="18" charset="0"/>
                <a:cs typeface="Times New Roman" pitchFamily="18" charset="0"/>
              </a:rPr>
              <a:t>Thành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viên</a:t>
            </a:r>
            <a:r>
              <a:rPr lang="en-US" sz="3600" dirty="0" smtClean="0">
                <a:latin typeface="Times New Roman" pitchFamily="18" charset="0"/>
                <a:cs typeface="Times New Roman" pitchFamily="18" charset="0"/>
              </a:rPr>
              <a:t> Ban </a:t>
            </a:r>
            <a:r>
              <a:rPr lang="en-US" sz="3600" dirty="0" err="1" smtClean="0">
                <a:latin typeface="Times New Roman" pitchFamily="18" charset="0"/>
                <a:cs typeface="Times New Roman" pitchFamily="18" charset="0"/>
              </a:rPr>
              <a:t>chỉ</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đạo</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các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tổ</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trưởng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sẽ</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chấm</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bài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trên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google</a:t>
            </a:r>
            <a:r>
              <a:rPr lang="en-US" sz="3600" dirty="0" smtClean="0">
                <a:latin typeface="Times New Roman" pitchFamily="18" charset="0"/>
                <a:cs typeface="Times New Roman" pitchFamily="18" charset="0"/>
              </a:rPr>
              <a:t> drive </a:t>
            </a:r>
            <a:r>
              <a:rPr lang="en-US" sz="3600" dirty="0" err="1" smtClean="0">
                <a:latin typeface="Times New Roman" pitchFamily="18" charset="0"/>
                <a:cs typeface="Times New Roman" pitchFamily="18" charset="0"/>
              </a:rPr>
              <a:t>và</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lập</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bảng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điểm</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của</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giáo</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viên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trong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khối</a:t>
            </a:r>
            <a:r>
              <a:rPr lang="en-US" sz="3600" dirty="0" smtClean="0">
                <a:latin typeface="Times New Roman" pitchFamily="18" charset="0"/>
                <a:cs typeface="Times New Roman" pitchFamily="18" charset="0"/>
              </a:rPr>
              <a:t> ở </a:t>
            </a:r>
            <a:r>
              <a:rPr lang="en-US" sz="3600" dirty="0" err="1" smtClean="0">
                <a:latin typeface="Times New Roman" pitchFamily="18" charset="0"/>
                <a:cs typeface="Times New Roman" pitchFamily="18" charset="0"/>
              </a:rPr>
              <a:t>mỗi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modul</a:t>
            </a:r>
            <a:r>
              <a:rPr lang="en-US" sz="3600" dirty="0" smtClean="0">
                <a:latin typeface="Times New Roman" pitchFamily="18" charset="0"/>
                <a:cs typeface="Times New Roman" pitchFamily="18" charset="0"/>
              </a:rPr>
              <a:t>.</a:t>
            </a:r>
          </a:p>
        </p:txBody>
      </p:sp>
    </p:spTree>
    <p:extLst>
      <p:ext uri="{BB962C8B-B14F-4D97-AF65-F5344CB8AC3E}">
        <p14:creationId xmlns:p14="http://schemas.microsoft.com/office/powerpoint/2010/main" val="112136670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609600" y="136479"/>
            <a:ext cx="10972800" cy="5989686"/>
          </a:xfrm>
        </p:spPr>
        <p:txBody>
          <a:bodyPr>
            <a:normAutofit fontScale="92500" lnSpcReduction="20000"/>
          </a:bodyPr>
          <a:lstStyle/>
          <a:p>
            <a:pPr marL="0" indent="0" algn="ctr">
              <a:buNone/>
            </a:pPr>
            <a:r>
              <a:rPr lang="vi-VN" sz="3600" dirty="0">
                <a:solidFill>
                  <a:srgbClr val="C00000"/>
                </a:solidFill>
                <a:latin typeface="Times New Roman" pitchFamily="18" charset="0"/>
                <a:cs typeface="Times New Roman" pitchFamily="18" charset="0"/>
              </a:rPr>
              <a:t>BỒI DƯỠNG </a:t>
            </a:r>
            <a:r>
              <a:rPr lang="en-US" sz="3600" b="1" dirty="0" smtClean="0">
                <a:solidFill>
                  <a:srgbClr val="C00000"/>
                </a:solidFill>
                <a:latin typeface="Times New Roman" pitchFamily="18" charset="0"/>
                <a:cs typeface="Times New Roman" pitchFamily="18" charset="0"/>
              </a:rPr>
              <a:t>CHUYÊN MÔN</a:t>
            </a:r>
            <a:endParaRPr lang="vi-VN" sz="3600" b="1" dirty="0">
              <a:solidFill>
                <a:srgbClr val="C00000"/>
              </a:solidFill>
              <a:latin typeface="Times New Roman" pitchFamily="18" charset="0"/>
              <a:cs typeface="Times New Roman" pitchFamily="18" charset="0"/>
            </a:endParaRPr>
          </a:p>
          <a:p>
            <a:pPr algn="just">
              <a:buFontTx/>
              <a:buChar char="-"/>
            </a:pPr>
            <a:r>
              <a:rPr lang="vi-VN" sz="3600" dirty="0" smtClean="0">
                <a:latin typeface="Times New Roman" pitchFamily="18" charset="0"/>
                <a:cs typeface="Times New Roman" pitchFamily="18" charset="0"/>
              </a:rPr>
              <a:t>Thực </a:t>
            </a:r>
            <a:r>
              <a:rPr lang="vi-VN" sz="3600" dirty="0">
                <a:latin typeface="Times New Roman" pitchFamily="18" charset="0"/>
                <a:cs typeface="Times New Roman" pitchFamily="18" charset="0"/>
              </a:rPr>
              <a:t>hiện 2 chuyên đề liên khối (khối 4,5 thực hiện 1 chuyên đề, khối 1,2,3 một chuyên đề). Khối Một sẽ thực hiện tiết chuyên đề môn Đạo đức cấp quận</a:t>
            </a:r>
            <a:r>
              <a:rPr lang="vi-VN" sz="3600" dirty="0" smtClean="0">
                <a:latin typeface="Times New Roman" pitchFamily="18" charset="0"/>
                <a:cs typeface="Times New Roman" pitchFamily="18" charset="0"/>
              </a:rPr>
              <a:t>.</a:t>
            </a:r>
            <a:endParaRPr lang="en-US" sz="3600" dirty="0">
              <a:latin typeface="Times New Roman" pitchFamily="18" charset="0"/>
              <a:cs typeface="Times New Roman" pitchFamily="18" charset="0"/>
            </a:endParaRPr>
          </a:p>
          <a:p>
            <a:pPr algn="just">
              <a:buFontTx/>
              <a:buChar char="-"/>
            </a:pPr>
            <a:r>
              <a:rPr lang="en-US" sz="3600" dirty="0" err="1" smtClean="0">
                <a:latin typeface="Times New Roman" pitchFamily="18" charset="0"/>
                <a:cs typeface="Times New Roman" pitchFamily="18" charset="0"/>
              </a:rPr>
              <a:t>Mỗi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tổ</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khối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sẽ</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thực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hiện</a:t>
            </a:r>
            <a:r>
              <a:rPr lang="en-US" sz="3600" dirty="0" smtClean="0">
                <a:latin typeface="Times New Roman" pitchFamily="18" charset="0"/>
                <a:cs typeface="Times New Roman" pitchFamily="18" charset="0"/>
              </a:rPr>
              <a:t> 1 </a:t>
            </a:r>
            <a:r>
              <a:rPr lang="en-US" sz="3600" dirty="0" err="1" smtClean="0">
                <a:latin typeface="Times New Roman" pitchFamily="18" charset="0"/>
                <a:cs typeface="Times New Roman" pitchFamily="18" charset="0"/>
              </a:rPr>
              <a:t>tiết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thao</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giảng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trong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năm</a:t>
            </a:r>
            <a:r>
              <a:rPr lang="en-US" sz="3600" dirty="0" smtClean="0">
                <a:latin typeface="Times New Roman" pitchFamily="18" charset="0"/>
                <a:cs typeface="Times New Roman" pitchFamily="18" charset="0"/>
              </a:rPr>
              <a:t>.</a:t>
            </a:r>
          </a:p>
          <a:p>
            <a:pPr algn="just">
              <a:buFont typeface="Arial" charset="0"/>
              <a:buChar char="•"/>
            </a:pPr>
            <a:r>
              <a:rPr lang="en-US" sz="3600" dirty="0" err="1" smtClean="0">
                <a:latin typeface="Times New Roman" pitchFamily="18" charset="0"/>
                <a:cs typeface="Times New Roman" pitchFamily="18" charset="0"/>
              </a:rPr>
              <a:t>Hồ</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sơ</a:t>
            </a:r>
            <a:r>
              <a:rPr lang="en-US" sz="3600" dirty="0" smtClean="0">
                <a:latin typeface="Times New Roman" pitchFamily="18" charset="0"/>
                <a:cs typeface="Times New Roman" pitchFamily="18" charset="0"/>
              </a:rPr>
              <a:t>:</a:t>
            </a:r>
          </a:p>
          <a:p>
            <a:pPr marL="742950" indent="-742950" algn="just">
              <a:buAutoNum type="arabicPeriod"/>
            </a:pPr>
            <a:r>
              <a:rPr lang="en-US" sz="3600" dirty="0" err="1" smtClean="0">
                <a:latin typeface="Times New Roman" pitchFamily="18" charset="0"/>
                <a:cs typeface="Times New Roman" pitchFamily="18" charset="0"/>
              </a:rPr>
              <a:t>Đổi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mới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sinh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hoạt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chuyên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môn</a:t>
            </a:r>
            <a:endParaRPr lang="en-US" sz="3600" dirty="0" smtClean="0">
              <a:latin typeface="Times New Roman" pitchFamily="18" charset="0"/>
              <a:cs typeface="Times New Roman" pitchFamily="18" charset="0"/>
            </a:endParaRPr>
          </a:p>
          <a:p>
            <a:pPr marL="742950" indent="-742950" algn="just">
              <a:buAutoNum type="arabicPeriod"/>
            </a:pPr>
            <a:r>
              <a:rPr lang="en-US" sz="3600" dirty="0" err="1" smtClean="0">
                <a:latin typeface="Times New Roman" pitchFamily="18" charset="0"/>
                <a:cs typeface="Times New Roman" pitchFamily="18" charset="0"/>
              </a:rPr>
              <a:t>Chuyên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đề</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thao</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giảng</a:t>
            </a:r>
            <a:endParaRPr lang="en-US" sz="3600" dirty="0" smtClean="0">
              <a:latin typeface="Times New Roman" pitchFamily="18" charset="0"/>
              <a:cs typeface="Times New Roman" pitchFamily="18" charset="0"/>
            </a:endParaRPr>
          </a:p>
          <a:p>
            <a:pPr marL="0" indent="0" algn="just">
              <a:buNone/>
            </a:pP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Lưu</a:t>
            </a:r>
            <a:r>
              <a:rPr lang="en-US" sz="3600" dirty="0" smtClean="0">
                <a:latin typeface="Times New Roman" pitchFamily="18" charset="0"/>
                <a:cs typeface="Times New Roman" pitchFamily="18" charset="0"/>
              </a:rPr>
              <a:t> ý: </a:t>
            </a:r>
            <a:r>
              <a:rPr lang="en-US" sz="3600" dirty="0" err="1" smtClean="0">
                <a:latin typeface="Times New Roman" pitchFamily="18" charset="0"/>
                <a:cs typeface="Times New Roman" pitchFamily="18" charset="0"/>
              </a:rPr>
              <a:t>dùng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phiếu</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quan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sát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khi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dự</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tiết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chuyên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đề</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thao</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giảng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Đổi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mới</a:t>
            </a:r>
            <a:r>
              <a:rPr lang="en-US" sz="3600" dirty="0" smtClean="0">
                <a:latin typeface="Times New Roman" pitchFamily="18" charset="0"/>
                <a:cs typeface="Times New Roman" pitchFamily="18" charset="0"/>
              </a:rPr>
              <a:t> SHCM. </a:t>
            </a:r>
            <a:r>
              <a:rPr lang="en-US" sz="3600" dirty="0" err="1" smtClean="0">
                <a:latin typeface="Times New Roman" pitchFamily="18" charset="0"/>
                <a:cs typeface="Times New Roman" pitchFamily="18" charset="0"/>
              </a:rPr>
              <a:t>Dùng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phiếu</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dự</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giờ</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khi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dự</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đồng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nghiệp</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theo</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quy</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định</a:t>
            </a:r>
            <a:r>
              <a:rPr lang="en-US" sz="3600" dirty="0" smtClean="0">
                <a:latin typeface="Times New Roman" pitchFamily="18" charset="0"/>
                <a:cs typeface="Times New Roman" pitchFamily="18" charset="0"/>
              </a:rPr>
              <a:t> 2 </a:t>
            </a:r>
            <a:r>
              <a:rPr lang="en-US" sz="3600" dirty="0" err="1" smtClean="0">
                <a:latin typeface="Times New Roman" pitchFamily="18" charset="0"/>
                <a:cs typeface="Times New Roman" pitchFamily="18" charset="0"/>
              </a:rPr>
              <a:t>tiết</a:t>
            </a:r>
            <a:r>
              <a:rPr lang="en-US" sz="3600" dirty="0" smtClean="0">
                <a:latin typeface="Times New Roman" pitchFamily="18" charset="0"/>
                <a:cs typeface="Times New Roman" pitchFamily="18" charset="0"/>
              </a:rPr>
              <a:t>/</a:t>
            </a:r>
            <a:r>
              <a:rPr lang="en-US" sz="3600" dirty="0" err="1" smtClean="0">
                <a:latin typeface="Times New Roman" pitchFamily="18" charset="0"/>
                <a:cs typeface="Times New Roman" pitchFamily="18" charset="0"/>
              </a:rPr>
              <a:t>tháng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đối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với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giáo</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viên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và</a:t>
            </a:r>
            <a:r>
              <a:rPr lang="en-US" sz="3600" dirty="0" smtClean="0">
                <a:latin typeface="Times New Roman" pitchFamily="18" charset="0"/>
                <a:cs typeface="Times New Roman" pitchFamily="18" charset="0"/>
              </a:rPr>
              <a:t> 4 </a:t>
            </a:r>
            <a:r>
              <a:rPr lang="en-US" sz="3600" dirty="0" err="1" smtClean="0">
                <a:latin typeface="Times New Roman" pitchFamily="18" charset="0"/>
                <a:cs typeface="Times New Roman" pitchFamily="18" charset="0"/>
              </a:rPr>
              <a:t>tiết</a:t>
            </a:r>
            <a:r>
              <a:rPr lang="en-US" sz="3600" dirty="0" smtClean="0">
                <a:latin typeface="Times New Roman" pitchFamily="18" charset="0"/>
                <a:cs typeface="Times New Roman" pitchFamily="18" charset="0"/>
              </a:rPr>
              <a:t>/</a:t>
            </a:r>
            <a:r>
              <a:rPr lang="en-US" sz="3600" dirty="0" err="1" smtClean="0">
                <a:latin typeface="Times New Roman" pitchFamily="18" charset="0"/>
                <a:cs typeface="Times New Roman" pitchFamily="18" charset="0"/>
              </a:rPr>
              <a:t>tháng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đối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với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giáo</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sinh</a:t>
            </a:r>
            <a:r>
              <a:rPr lang="en-US" sz="3600" dirty="0" smtClean="0">
                <a:latin typeface="Times New Roman" pitchFamily="18" charset="0"/>
                <a:cs typeface="Times New Roman" pitchFamily="18" charset="0"/>
              </a:rPr>
              <a:t>.</a:t>
            </a:r>
            <a:endParaRPr lang="vi-VN" sz="3600" dirty="0" smtClean="0">
              <a:latin typeface="Times New Roman" pitchFamily="18" charset="0"/>
              <a:cs typeface="Times New Roman" pitchFamily="18" charset="0"/>
            </a:endParaRPr>
          </a:p>
          <a:p>
            <a:pPr marL="0" indent="0" algn="just">
              <a:buNone/>
            </a:pP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192024246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BỒI DƯỠNG NÂNG CAO TRÌNH ĐỘ</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0" indent="0" algn="just">
              <a:buNone/>
            </a:pPr>
            <a:r>
              <a:rPr lang="en-US" dirty="0" smtClean="0">
                <a:latin typeface="Times New Roman" pitchFamily="18" charset="0"/>
                <a:cs typeface="Times New Roman" pitchFamily="18" charset="0"/>
              </a:rPr>
              <a:t>Theo </a:t>
            </a:r>
            <a:r>
              <a:rPr lang="en-US" dirty="0" err="1" smtClean="0">
                <a:latin typeface="Times New Roman" pitchFamily="18" charset="0"/>
                <a:cs typeface="Times New Roman" pitchFamily="18" charset="0"/>
              </a:rPr>
              <a:t>thống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kê</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hiện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tại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còn</a:t>
            </a:r>
            <a:r>
              <a:rPr lang="en-US" dirty="0" smtClean="0">
                <a:latin typeface="Times New Roman" pitchFamily="18" charset="0"/>
                <a:cs typeface="Times New Roman" pitchFamily="18" charset="0"/>
              </a:rPr>
              <a:t> 9 </a:t>
            </a:r>
            <a:r>
              <a:rPr lang="en-US" dirty="0" err="1" smtClean="0">
                <a:latin typeface="Times New Roman" pitchFamily="18" charset="0"/>
                <a:cs typeface="Times New Roman" pitchFamily="18" charset="0"/>
              </a:rPr>
              <a:t>giáo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viên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mới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bằng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cao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đẳng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chưa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đạt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chuẩn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mà</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Luật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dục</a:t>
            </a:r>
            <a:r>
              <a:rPr lang="en-US" dirty="0" smtClean="0">
                <a:latin typeface="Times New Roman" pitchFamily="18" charset="0"/>
                <a:cs typeface="Times New Roman" pitchFamily="18" charset="0"/>
              </a:rPr>
              <a:t> 2019 </a:t>
            </a:r>
            <a:r>
              <a:rPr lang="en-US" dirty="0" err="1" smtClean="0">
                <a:latin typeface="Times New Roman" pitchFamily="18" charset="0"/>
                <a:cs typeface="Times New Roman" pitchFamily="18" charset="0"/>
              </a:rPr>
              <a:t>đề</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trong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giáo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viên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dạy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nhiều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môn</a:t>
            </a:r>
            <a:r>
              <a:rPr lang="en-US" dirty="0" smtClean="0">
                <a:latin typeface="Times New Roman" pitchFamily="18" charset="0"/>
                <a:cs typeface="Times New Roman" pitchFamily="18" charset="0"/>
              </a:rPr>
              <a:t>: 5; </a:t>
            </a:r>
            <a:r>
              <a:rPr lang="en-US" dirty="0" err="1" smtClean="0">
                <a:latin typeface="Times New Roman" pitchFamily="18" charset="0"/>
                <a:cs typeface="Times New Roman" pitchFamily="18" charset="0"/>
              </a:rPr>
              <a:t>Giáo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viên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tiếng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Anh</a:t>
            </a:r>
            <a:r>
              <a:rPr lang="en-US" dirty="0" smtClean="0">
                <a:latin typeface="Times New Roman" pitchFamily="18" charset="0"/>
                <a:cs typeface="Times New Roman" pitchFamily="18" charset="0"/>
              </a:rPr>
              <a:t>: 3; </a:t>
            </a:r>
            <a:r>
              <a:rPr lang="en-US" dirty="0" err="1" smtClean="0">
                <a:latin typeface="Times New Roman" pitchFamily="18" charset="0"/>
                <a:cs typeface="Times New Roman" pitchFamily="18" charset="0"/>
              </a:rPr>
              <a:t>Giáo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viên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bộ</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môn</a:t>
            </a:r>
            <a:r>
              <a:rPr lang="en-US" dirty="0" smtClean="0">
                <a:latin typeface="Times New Roman" pitchFamily="18" charset="0"/>
                <a:cs typeface="Times New Roman" pitchFamily="18" charset="0"/>
              </a:rPr>
              <a:t>: 1</a:t>
            </a:r>
            <a:r>
              <a:rPr lang="en-US" dirty="0" smtClean="0"/>
              <a:t>)</a:t>
            </a:r>
          </a:p>
          <a:p>
            <a:pPr marL="0" indent="0" algn="just">
              <a:buNone/>
            </a:pPr>
            <a:r>
              <a:rPr lang="vi-VN" dirty="0">
                <a:latin typeface="Times New Roman" pitchFamily="18" charset="0"/>
                <a:cs typeface="Times New Roman" pitchFamily="18" charset="0"/>
              </a:rPr>
              <a:t>- 2 giáo viên tiếng Anh chưa có </a:t>
            </a:r>
            <a:r>
              <a:rPr lang="en-US" dirty="0" err="1" smtClean="0">
                <a:latin typeface="Times New Roman" pitchFamily="18" charset="0"/>
                <a:cs typeface="Times New Roman" pitchFamily="18" charset="0"/>
              </a:rPr>
              <a:t>chứng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chỉ</a:t>
            </a:r>
            <a:r>
              <a:rPr lang="en-US" dirty="0" smtClean="0">
                <a:latin typeface="Times New Roman" pitchFamily="18" charset="0"/>
                <a:cs typeface="Times New Roman" pitchFamily="18" charset="0"/>
              </a:rPr>
              <a:t> B2 (</a:t>
            </a:r>
            <a:r>
              <a:rPr lang="en-US" dirty="0" err="1" smtClean="0">
                <a:latin typeface="Times New Roman" pitchFamily="18" charset="0"/>
                <a:cs typeface="Times New Roman" pitchFamily="18" charset="0"/>
              </a:rPr>
              <a:t>bậc</a:t>
            </a:r>
            <a:r>
              <a:rPr lang="en-US" dirty="0" smtClean="0">
                <a:latin typeface="Times New Roman" pitchFamily="18" charset="0"/>
                <a:cs typeface="Times New Roman" pitchFamily="18" charset="0"/>
              </a:rPr>
              <a:t> 4)</a:t>
            </a:r>
            <a:endParaRPr lang="vi-VN" dirty="0">
              <a:latin typeface="Times New Roman" pitchFamily="18" charset="0"/>
              <a:cs typeface="Times New Roman" pitchFamily="18" charset="0"/>
            </a:endParaRPr>
          </a:p>
          <a:p>
            <a:pPr algn="just">
              <a:buFontTx/>
              <a:buChar char="-"/>
            </a:pPr>
            <a:r>
              <a:rPr lang="en-US" dirty="0" smtClean="0">
                <a:latin typeface="Times New Roman" pitchFamily="18" charset="0"/>
                <a:cs typeface="Times New Roman" pitchFamily="18" charset="0"/>
              </a:rPr>
              <a:t>4 </a:t>
            </a:r>
            <a:r>
              <a:rPr lang="en-US" dirty="0" err="1" smtClean="0">
                <a:latin typeface="Times New Roman" pitchFamily="18" charset="0"/>
                <a:cs typeface="Times New Roman" pitchFamily="18" charset="0"/>
              </a:rPr>
              <a:t>giáo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viên</a:t>
            </a:r>
            <a:r>
              <a:rPr lang="en-US" dirty="0">
                <a:latin typeface="Times New Roman" pitchFamily="18" charset="0"/>
                <a:cs typeface="Times New Roman" pitchFamily="18" charset="0"/>
              </a:rPr>
              <a:t> </a:t>
            </a:r>
            <a:r>
              <a:rPr lang="en-US" dirty="0" err="1" smtClean="0">
                <a:latin typeface="Times New Roman" pitchFamily="18" charset="0"/>
                <a:cs typeface="Times New Roman" pitchFamily="18" charset="0"/>
              </a:rPr>
              <a:t>dạy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nhiều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môn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Cát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Uyên</a:t>
            </a:r>
            <a:r>
              <a:rPr lang="en-US" dirty="0" smtClean="0">
                <a:latin typeface="Times New Roman" pitchFamily="18" charset="0"/>
                <a:cs typeface="Times New Roman" pitchFamily="18" charset="0"/>
              </a:rPr>
              <a:t>, Kim </a:t>
            </a:r>
            <a:r>
              <a:rPr lang="en-US" dirty="0" err="1" smtClean="0">
                <a:latin typeface="Times New Roman" pitchFamily="18" charset="0"/>
                <a:cs typeface="Times New Roman" pitchFamily="18" charset="0"/>
              </a:rPr>
              <a:t>Ngân</a:t>
            </a:r>
            <a:r>
              <a:rPr lang="en-US" dirty="0" smtClean="0">
                <a:latin typeface="Times New Roman" pitchFamily="18" charset="0"/>
                <a:cs typeface="Times New Roman" pitchFamily="18" charset="0"/>
              </a:rPr>
              <a:t>, Kim </a:t>
            </a:r>
            <a:r>
              <a:rPr lang="en-US" dirty="0" err="1" smtClean="0">
                <a:latin typeface="Times New Roman" pitchFamily="18" charset="0"/>
                <a:cs typeface="Times New Roman" pitchFamily="18" charset="0"/>
              </a:rPr>
              <a:t>Đào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Mỹ</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Linh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đang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theo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học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lớp</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cử</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nhân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tiểu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học</a:t>
            </a:r>
            <a:r>
              <a:rPr lang="en-US" dirty="0" smtClean="0">
                <a:latin typeface="Times New Roman" pitchFamily="18" charset="0"/>
                <a:cs typeface="Times New Roman" pitchFamily="18" charset="0"/>
              </a:rPr>
              <a:t>.</a:t>
            </a:r>
          </a:p>
          <a:p>
            <a:pPr marL="0" indent="0" algn="just">
              <a:buNone/>
            </a:pPr>
            <a:r>
              <a:rPr lang="en-US" dirty="0" smtClean="0">
                <a:latin typeface="Times New Roman" pitchFamily="18" charset="0"/>
                <a:cs typeface="Times New Roman" pitchFamily="18" charset="0"/>
              </a:rPr>
              <a:t>- 27 </a:t>
            </a:r>
            <a:r>
              <a:rPr lang="en-US" dirty="0" err="1" smtClean="0">
                <a:latin typeface="Times New Roman" pitchFamily="18" charset="0"/>
                <a:cs typeface="Times New Roman" pitchFamily="18" charset="0"/>
              </a:rPr>
              <a:t>giáo</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viên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chưa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có</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chứng</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chỉ</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chức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danh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nghề</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nghiệp</a:t>
            </a:r>
            <a:r>
              <a:rPr lang="en-US" dirty="0" smtClean="0">
                <a:latin typeface="Times New Roman" pitchFamily="18" charset="0"/>
                <a:cs typeface="Times New Roman" pitchFamily="18" charset="0"/>
              </a:rPr>
              <a:t>.</a:t>
            </a:r>
          </a:p>
        </p:txBody>
      </p:sp>
    </p:spTree>
    <p:extLst>
      <p:ext uri="{BB962C8B-B14F-4D97-AF65-F5344CB8AC3E}">
        <p14:creationId xmlns:p14="http://schemas.microsoft.com/office/powerpoint/2010/main" val="90491233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5953" y="110865"/>
            <a:ext cx="10972800" cy="762592"/>
          </a:xfrm>
        </p:spPr>
        <p:txBody>
          <a:bodyPr/>
          <a:lstStyle/>
          <a:p>
            <a:r>
              <a:rPr lang="en-US" b="1" dirty="0" smtClean="0">
                <a:latin typeface="Times New Roman" pitchFamily="18" charset="0"/>
                <a:cs typeface="Times New Roman" pitchFamily="18" charset="0"/>
              </a:rPr>
              <a:t>THIẾT BỊ</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259307" y="900753"/>
            <a:ext cx="11723427" cy="4897865"/>
          </a:xfrm>
        </p:spPr>
        <p:txBody>
          <a:bodyPr>
            <a:noAutofit/>
          </a:bodyPr>
          <a:lstStyle/>
          <a:p>
            <a:pPr algn="just">
              <a:spcBef>
                <a:spcPts val="0"/>
              </a:spcBef>
              <a:buFontTx/>
              <a:buChar char="-"/>
            </a:pPr>
            <a:r>
              <a:rPr lang="en-US" sz="3600" dirty="0" err="1" smtClean="0">
                <a:latin typeface="Times New Roman" pitchFamily="18" charset="0"/>
                <a:cs typeface="Times New Roman" pitchFamily="18" charset="0"/>
              </a:rPr>
              <a:t>Giáo</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viên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liên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hệ</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bộ</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phận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thiết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bị</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mượn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tranh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ảnh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về</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lớp</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để</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giảng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dạy</a:t>
            </a:r>
            <a:r>
              <a:rPr lang="en-US" sz="3600" dirty="0" smtClean="0">
                <a:latin typeface="Times New Roman" pitchFamily="18" charset="0"/>
                <a:cs typeface="Times New Roman" pitchFamily="18" charset="0"/>
              </a:rPr>
              <a:t>. </a:t>
            </a:r>
          </a:p>
          <a:p>
            <a:pPr algn="just">
              <a:spcBef>
                <a:spcPts val="0"/>
              </a:spcBef>
              <a:buFontTx/>
              <a:buChar char="-"/>
            </a:pPr>
            <a:r>
              <a:rPr lang="en-US" sz="3600" dirty="0" err="1" smtClean="0">
                <a:latin typeface="Times New Roman" pitchFamily="18" charset="0"/>
                <a:cs typeface="Times New Roman" pitchFamily="18" charset="0"/>
              </a:rPr>
              <a:t>Hàng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tháng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các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tổ</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khối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báo</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cáo</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số</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liệu</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sử</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dụng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đồ</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dùng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thiết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bị</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về</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cô</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Linh</a:t>
            </a:r>
            <a:r>
              <a:rPr lang="en-US" sz="3600" dirty="0" smtClean="0">
                <a:latin typeface="Times New Roman" pitchFamily="18" charset="0"/>
                <a:cs typeface="Times New Roman" pitchFamily="18" charset="0"/>
              </a:rPr>
              <a:t> (TB) </a:t>
            </a:r>
            <a:r>
              <a:rPr lang="en-US" sz="3600" dirty="0" err="1" smtClean="0">
                <a:latin typeface="Times New Roman" pitchFamily="18" charset="0"/>
                <a:cs typeface="Times New Roman" pitchFamily="18" charset="0"/>
              </a:rPr>
              <a:t>theo</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đúng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thực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tế</a:t>
            </a:r>
            <a:r>
              <a:rPr lang="en-US" sz="3600" dirty="0" smtClean="0">
                <a:latin typeface="Times New Roman" pitchFamily="18" charset="0"/>
                <a:cs typeface="Times New Roman" pitchFamily="18" charset="0"/>
              </a:rPr>
              <a:t>.</a:t>
            </a:r>
          </a:p>
          <a:p>
            <a:pPr algn="just">
              <a:spcBef>
                <a:spcPts val="0"/>
              </a:spcBef>
              <a:buFontTx/>
              <a:buChar char="-"/>
            </a:pPr>
            <a:r>
              <a:rPr lang="en-US" sz="3600" dirty="0" err="1" smtClean="0">
                <a:latin typeface="Times New Roman" pitchFamily="18" charset="0"/>
                <a:cs typeface="Times New Roman" pitchFamily="18" charset="0"/>
              </a:rPr>
              <a:t>Thiết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bị</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sau</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khi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sử</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dụng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xong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cần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được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vệ</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sinh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sạch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sẽ</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trước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khi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trả</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về</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cô</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Linh</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Nếu</a:t>
            </a:r>
            <a:r>
              <a:rPr lang="en-US" sz="3600" dirty="0">
                <a:latin typeface="Times New Roman" pitchFamily="18" charset="0"/>
                <a:cs typeface="Times New Roman" pitchFamily="18" charset="0"/>
              </a:rPr>
              <a:t> </a:t>
            </a:r>
            <a:r>
              <a:rPr lang="en-US" sz="3600" dirty="0" err="1" smtClean="0">
                <a:latin typeface="Times New Roman" pitchFamily="18" charset="0"/>
                <a:cs typeface="Times New Roman" pitchFamily="18" charset="0"/>
              </a:rPr>
              <a:t>giáo</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viên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để</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mất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phải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đền</a:t>
            </a:r>
            <a:r>
              <a:rPr lang="en-US" sz="3600" dirty="0" smtClean="0">
                <a:latin typeface="Times New Roman" pitchFamily="18" charset="0"/>
                <a:cs typeface="Times New Roman" pitchFamily="18" charset="0"/>
              </a:rPr>
              <a:t>.</a:t>
            </a:r>
          </a:p>
          <a:p>
            <a:pPr algn="just">
              <a:spcBef>
                <a:spcPts val="0"/>
              </a:spcBef>
              <a:buFontTx/>
              <a:buChar char="-"/>
            </a:pPr>
            <a:r>
              <a:rPr lang="en-US" sz="3600" dirty="0" err="1" smtClean="0">
                <a:latin typeface="Times New Roman" pitchFamily="18" charset="0"/>
                <a:cs typeface="Times New Roman" pitchFamily="18" charset="0"/>
              </a:rPr>
              <a:t>Đồ</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dùng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thiết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bị</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tối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thiểu</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giáo</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viên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phải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mượn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để</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thực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hiện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giảng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dạy</a:t>
            </a:r>
            <a:r>
              <a:rPr lang="en-US" sz="3600" dirty="0" smtClean="0">
                <a:latin typeface="Times New Roman" pitchFamily="18" charset="0"/>
                <a:cs typeface="Times New Roman" pitchFamily="18" charset="0"/>
              </a:rPr>
              <a:t>. </a:t>
            </a:r>
          </a:p>
          <a:p>
            <a:pPr algn="just">
              <a:spcBef>
                <a:spcPts val="0"/>
              </a:spcBef>
              <a:buFontTx/>
              <a:buChar char="-"/>
            </a:pPr>
            <a:r>
              <a:rPr lang="en-US" sz="3600" dirty="0" err="1" smtClean="0">
                <a:latin typeface="Times New Roman" pitchFamily="18" charset="0"/>
                <a:cs typeface="Times New Roman" pitchFamily="18" charset="0"/>
              </a:rPr>
              <a:t>Thiết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bị</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dùng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chung</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sau</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tiết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học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phải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trả</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lại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ngay</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để</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giáo</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viên</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khác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mượn</a:t>
            </a:r>
            <a:r>
              <a:rPr lang="en-US" sz="3600" dirty="0" smtClean="0">
                <a:latin typeface="Times New Roman" pitchFamily="18" charset="0"/>
                <a:cs typeface="Times New Roman" pitchFamily="18" charset="0"/>
              </a:rPr>
              <a:t>.</a:t>
            </a:r>
          </a:p>
        </p:txBody>
      </p:sp>
    </p:spTree>
    <p:extLst>
      <p:ext uri="{BB962C8B-B14F-4D97-AF65-F5344CB8AC3E}">
        <p14:creationId xmlns:p14="http://schemas.microsoft.com/office/powerpoint/2010/main" val="48219142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vi-VN" sz="3100" dirty="0" smtClean="0"/>
              <a:t>V</a:t>
            </a:r>
            <a:r>
              <a:rPr lang="vi-VN" sz="3100" dirty="0"/>
              <a:t>. TỔNG HỢP Ý KIẾN GIÁO VIÊN ĐÓNG GÓP TRƯỚC BUỔI HỘI NGHỊ CHUYÊN MÔN </a:t>
            </a:r>
            <a:br>
              <a:rPr lang="vi-VN" sz="3100" dirty="0"/>
            </a:br>
            <a:endParaRPr lang="en-US" sz="3100" dirty="0"/>
          </a:p>
        </p:txBody>
      </p:sp>
      <p:sp>
        <p:nvSpPr>
          <p:cNvPr id="3" name="Content Placeholder 2"/>
          <p:cNvSpPr>
            <a:spLocks noGrp="1"/>
          </p:cNvSpPr>
          <p:nvPr>
            <p:ph idx="1"/>
          </p:nvPr>
        </p:nvSpPr>
        <p:spPr/>
        <p:txBody>
          <a:bodyPr>
            <a:normAutofit/>
          </a:bodyPr>
          <a:lstStyle/>
          <a:p>
            <a:pPr marL="0" indent="0">
              <a:buNone/>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36105391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4"/>
          <p:cNvPicPr>
            <a:picLocks noGrp="1" noChangeAspect="1"/>
          </p:cNvPicPr>
          <p:nvPr>
            <p:ph sz="half" idx="1"/>
          </p:nvPr>
        </p:nvPicPr>
        <p:blipFill>
          <a:blip r:embed="rId2"/>
          <a:stretch>
            <a:fillRect/>
          </a:stretch>
        </p:blipFill>
        <p:spPr>
          <a:xfrm>
            <a:off x="1" y="4385037"/>
            <a:ext cx="4560131" cy="2451554"/>
          </a:xfrm>
          <a:prstGeom prst="rect">
            <a:avLst/>
          </a:prstGeom>
          <a:noFill/>
          <a:ln w="9525">
            <a:noFill/>
          </a:ln>
        </p:spPr>
      </p:pic>
      <p:sp>
        <p:nvSpPr>
          <p:cNvPr id="100" name="Text Box 99"/>
          <p:cNvSpPr txBox="1"/>
          <p:nvPr/>
        </p:nvSpPr>
        <p:spPr>
          <a:xfrm>
            <a:off x="242889" y="1600208"/>
            <a:ext cx="11754803" cy="1569660"/>
          </a:xfrm>
          <a:prstGeom prst="rect">
            <a:avLst/>
          </a:prstGeom>
          <a:noFill/>
          <a:ln w="9525">
            <a:noFill/>
          </a:ln>
        </p:spPr>
        <p:txBody>
          <a:bodyPr wrap="square">
            <a:spAutoFit/>
          </a:bodyPr>
          <a:lstStyle/>
          <a:p>
            <a:pPr indent="457200" algn="just"/>
            <a:r>
              <a:rPr lang="en-US" sz="3200" b="0">
                <a:solidFill>
                  <a:srgbClr val="000000"/>
                </a:solidFill>
                <a:latin typeface="Times New Roman" panose="02020603050405020304" pitchFamily="18" charset="0"/>
              </a:rPr>
              <a:t>- </a:t>
            </a:r>
            <a:r>
              <a:rPr lang="en-US" sz="3200" smtClean="0">
                <a:solidFill>
                  <a:srgbClr val="000000"/>
                </a:solidFill>
                <a:latin typeface="Times New Roman" panose="02020603050405020304" pitchFamily="18" charset="0"/>
              </a:rPr>
              <a:t>PP </a:t>
            </a:r>
            <a:r>
              <a:rPr lang="en-US" sz="3200" b="0" smtClean="0">
                <a:solidFill>
                  <a:srgbClr val="000000"/>
                </a:solidFill>
                <a:latin typeface="Times New Roman" panose="02020603050405020304" pitchFamily="18" charset="0"/>
              </a:rPr>
              <a:t>dạy </a:t>
            </a:r>
            <a:r>
              <a:rPr lang="en-US" sz="3200" b="0" err="1">
                <a:solidFill>
                  <a:srgbClr val="000000"/>
                </a:solidFill>
                <a:latin typeface="Times New Roman" panose="02020603050405020304" pitchFamily="18" charset="0"/>
              </a:rPr>
              <a:t>học</a:t>
            </a:r>
            <a:r>
              <a:rPr lang="en-US" sz="3200" b="0">
                <a:solidFill>
                  <a:srgbClr val="000000"/>
                </a:solidFill>
                <a:latin typeface="Times New Roman" panose="02020603050405020304" pitchFamily="18" charset="0"/>
              </a:rPr>
              <a:t> “</a:t>
            </a:r>
            <a:r>
              <a:rPr lang="en-US" sz="3200" b="0" err="1">
                <a:solidFill>
                  <a:srgbClr val="000000"/>
                </a:solidFill>
                <a:latin typeface="Times New Roman" panose="02020603050405020304" pitchFamily="18" charset="0"/>
              </a:rPr>
              <a:t>Bàn</a:t>
            </a:r>
            <a:r>
              <a:rPr lang="en-US" sz="3200" b="0">
                <a:solidFill>
                  <a:srgbClr val="000000"/>
                </a:solidFill>
                <a:latin typeface="Times New Roman" panose="02020603050405020304" pitchFamily="18" charset="0"/>
              </a:rPr>
              <a:t> </a:t>
            </a:r>
            <a:r>
              <a:rPr lang="en-US" sz="3200" b="0" err="1">
                <a:solidFill>
                  <a:srgbClr val="000000"/>
                </a:solidFill>
                <a:latin typeface="Times New Roman" panose="02020603050405020304" pitchFamily="18" charset="0"/>
              </a:rPr>
              <a:t>tay</a:t>
            </a:r>
            <a:r>
              <a:rPr lang="en-US" sz="3200" b="0">
                <a:solidFill>
                  <a:srgbClr val="000000"/>
                </a:solidFill>
                <a:latin typeface="Times New Roman" panose="02020603050405020304" pitchFamily="18" charset="0"/>
              </a:rPr>
              <a:t> </a:t>
            </a:r>
            <a:r>
              <a:rPr lang="en-US" sz="3200" b="0" err="1">
                <a:solidFill>
                  <a:srgbClr val="000000"/>
                </a:solidFill>
                <a:latin typeface="Times New Roman" panose="02020603050405020304" pitchFamily="18" charset="0"/>
              </a:rPr>
              <a:t>nặn</a:t>
            </a:r>
            <a:r>
              <a:rPr lang="en-US" sz="3200" b="0">
                <a:solidFill>
                  <a:srgbClr val="000000"/>
                </a:solidFill>
                <a:latin typeface="Times New Roman" panose="02020603050405020304" pitchFamily="18" charset="0"/>
              </a:rPr>
              <a:t> </a:t>
            </a:r>
            <a:r>
              <a:rPr lang="en-US" sz="3200" b="0" err="1">
                <a:solidFill>
                  <a:srgbClr val="000000"/>
                </a:solidFill>
                <a:latin typeface="Times New Roman" panose="02020603050405020304" pitchFamily="18" charset="0"/>
              </a:rPr>
              <a:t>bột</a:t>
            </a:r>
            <a:r>
              <a:rPr lang="en-US" sz="3200" b="0">
                <a:solidFill>
                  <a:srgbClr val="000000"/>
                </a:solidFill>
                <a:latin typeface="Times New Roman" panose="02020603050405020304" pitchFamily="18" charset="0"/>
              </a:rPr>
              <a:t>” </a:t>
            </a:r>
            <a:r>
              <a:rPr lang="en-US" sz="3200" b="0" err="1">
                <a:solidFill>
                  <a:srgbClr val="000000"/>
                </a:solidFill>
                <a:latin typeface="Times New Roman" panose="02020603050405020304" pitchFamily="18" charset="0"/>
              </a:rPr>
              <a:t>thích</a:t>
            </a:r>
            <a:r>
              <a:rPr lang="en-US" sz="3200" b="0">
                <a:solidFill>
                  <a:srgbClr val="000000"/>
                </a:solidFill>
                <a:latin typeface="Times New Roman" panose="02020603050405020304" pitchFamily="18" charset="0"/>
              </a:rPr>
              <a:t> </a:t>
            </a:r>
            <a:r>
              <a:rPr lang="en-US" sz="3200" b="0" err="1">
                <a:solidFill>
                  <a:srgbClr val="000000"/>
                </a:solidFill>
                <a:latin typeface="Times New Roman" panose="02020603050405020304" pitchFamily="18" charset="0"/>
              </a:rPr>
              <a:t>hợp</a:t>
            </a:r>
            <a:r>
              <a:rPr lang="en-US" sz="3200" b="0">
                <a:solidFill>
                  <a:srgbClr val="000000"/>
                </a:solidFill>
                <a:latin typeface="Times New Roman" panose="02020603050405020304" pitchFamily="18" charset="0"/>
              </a:rPr>
              <a:t> </a:t>
            </a:r>
            <a:r>
              <a:rPr lang="en-US" sz="3200" b="0" err="1">
                <a:solidFill>
                  <a:srgbClr val="000000"/>
                </a:solidFill>
                <a:latin typeface="Times New Roman" panose="02020603050405020304" pitchFamily="18" charset="0"/>
              </a:rPr>
              <a:t>với</a:t>
            </a:r>
            <a:r>
              <a:rPr lang="en-US" sz="3200" b="0">
                <a:solidFill>
                  <a:srgbClr val="000000"/>
                </a:solidFill>
                <a:latin typeface="Times New Roman" panose="02020603050405020304" pitchFamily="18" charset="0"/>
              </a:rPr>
              <a:t> </a:t>
            </a:r>
            <a:r>
              <a:rPr lang="en-US" sz="3200" b="0" err="1">
                <a:solidFill>
                  <a:srgbClr val="000000"/>
                </a:solidFill>
                <a:latin typeface="Times New Roman" panose="02020603050405020304" pitchFamily="18" charset="0"/>
              </a:rPr>
              <a:t>việc</a:t>
            </a:r>
            <a:r>
              <a:rPr lang="en-US" sz="3200" b="0">
                <a:solidFill>
                  <a:srgbClr val="000000"/>
                </a:solidFill>
                <a:latin typeface="Times New Roman" panose="02020603050405020304" pitchFamily="18" charset="0"/>
              </a:rPr>
              <a:t> </a:t>
            </a:r>
            <a:r>
              <a:rPr lang="en-US" sz="3200" b="0" err="1">
                <a:solidFill>
                  <a:srgbClr val="000000"/>
                </a:solidFill>
                <a:latin typeface="Times New Roman" panose="02020603050405020304" pitchFamily="18" charset="0"/>
              </a:rPr>
              <a:t>giảng</a:t>
            </a:r>
            <a:r>
              <a:rPr lang="en-US" sz="3200" b="0">
                <a:solidFill>
                  <a:srgbClr val="000000"/>
                </a:solidFill>
                <a:latin typeface="Times New Roman" panose="02020603050405020304" pitchFamily="18" charset="0"/>
              </a:rPr>
              <a:t> </a:t>
            </a:r>
            <a:r>
              <a:rPr lang="en-US" sz="3200" b="0" err="1">
                <a:solidFill>
                  <a:srgbClr val="000000"/>
                </a:solidFill>
                <a:latin typeface="Times New Roman" panose="02020603050405020304" pitchFamily="18" charset="0"/>
              </a:rPr>
              <a:t>dạy</a:t>
            </a:r>
            <a:r>
              <a:rPr lang="en-US" sz="3200" b="0">
                <a:solidFill>
                  <a:srgbClr val="000000"/>
                </a:solidFill>
                <a:latin typeface="Times New Roman" panose="02020603050405020304" pitchFamily="18" charset="0"/>
              </a:rPr>
              <a:t> </a:t>
            </a:r>
            <a:r>
              <a:rPr lang="en-US" sz="3200" b="0" err="1">
                <a:solidFill>
                  <a:srgbClr val="000000"/>
                </a:solidFill>
                <a:latin typeface="Times New Roman" panose="02020603050405020304" pitchFamily="18" charset="0"/>
              </a:rPr>
              <a:t>các</a:t>
            </a:r>
            <a:r>
              <a:rPr lang="en-US" sz="3200" b="0">
                <a:solidFill>
                  <a:srgbClr val="000000"/>
                </a:solidFill>
                <a:latin typeface="Times New Roman" panose="02020603050405020304" pitchFamily="18" charset="0"/>
              </a:rPr>
              <a:t> </a:t>
            </a:r>
            <a:r>
              <a:rPr lang="en-US" sz="3200" b="0" err="1">
                <a:solidFill>
                  <a:srgbClr val="000000"/>
                </a:solidFill>
                <a:latin typeface="Times New Roman" panose="02020603050405020304" pitchFamily="18" charset="0"/>
              </a:rPr>
              <a:t>môn</a:t>
            </a:r>
            <a:r>
              <a:rPr lang="en-US" sz="3200" b="0">
                <a:solidFill>
                  <a:srgbClr val="000000"/>
                </a:solidFill>
                <a:latin typeface="Times New Roman" panose="02020603050405020304" pitchFamily="18" charset="0"/>
              </a:rPr>
              <a:t> </a:t>
            </a:r>
            <a:r>
              <a:rPr lang="en-US" sz="3200" b="0" err="1">
                <a:solidFill>
                  <a:srgbClr val="000000"/>
                </a:solidFill>
                <a:latin typeface="Times New Roman" panose="02020603050405020304" pitchFamily="18" charset="0"/>
              </a:rPr>
              <a:t>khoa</a:t>
            </a:r>
            <a:r>
              <a:rPr lang="en-US" sz="3200" b="0">
                <a:solidFill>
                  <a:srgbClr val="000000"/>
                </a:solidFill>
                <a:latin typeface="Times New Roman" panose="02020603050405020304" pitchFamily="18" charset="0"/>
              </a:rPr>
              <a:t> </a:t>
            </a:r>
            <a:r>
              <a:rPr lang="en-US" sz="3200" b="0" err="1">
                <a:solidFill>
                  <a:srgbClr val="000000"/>
                </a:solidFill>
                <a:latin typeface="Times New Roman" panose="02020603050405020304" pitchFamily="18" charset="0"/>
              </a:rPr>
              <a:t>học</a:t>
            </a:r>
            <a:r>
              <a:rPr lang="en-US" sz="3200" b="0">
                <a:solidFill>
                  <a:srgbClr val="000000"/>
                </a:solidFill>
                <a:latin typeface="Times New Roman" panose="02020603050405020304" pitchFamily="18" charset="0"/>
              </a:rPr>
              <a:t> </a:t>
            </a:r>
            <a:r>
              <a:rPr lang="en-US" sz="3200" b="0" err="1">
                <a:solidFill>
                  <a:srgbClr val="000000"/>
                </a:solidFill>
                <a:latin typeface="Times New Roman" panose="02020603050405020304" pitchFamily="18" charset="0"/>
              </a:rPr>
              <a:t>thực</a:t>
            </a:r>
            <a:r>
              <a:rPr lang="en-US" sz="3200" b="0">
                <a:solidFill>
                  <a:srgbClr val="000000"/>
                </a:solidFill>
                <a:latin typeface="Times New Roman" panose="02020603050405020304" pitchFamily="18" charset="0"/>
              </a:rPr>
              <a:t> </a:t>
            </a:r>
            <a:r>
              <a:rPr lang="en-US" sz="3200" b="0" err="1">
                <a:solidFill>
                  <a:srgbClr val="000000"/>
                </a:solidFill>
                <a:latin typeface="Times New Roman" panose="02020603050405020304" pitchFamily="18" charset="0"/>
              </a:rPr>
              <a:t>nghiệm</a:t>
            </a:r>
            <a:r>
              <a:rPr lang="en-US" sz="3200" b="0">
                <a:solidFill>
                  <a:srgbClr val="000000"/>
                </a:solidFill>
                <a:latin typeface="Times New Roman" panose="02020603050405020304" pitchFamily="18" charset="0"/>
              </a:rPr>
              <a:t>, </a:t>
            </a:r>
            <a:r>
              <a:rPr lang="en-US" sz="3200" b="0" err="1">
                <a:solidFill>
                  <a:srgbClr val="000000"/>
                </a:solidFill>
                <a:latin typeface="Times New Roman" panose="02020603050405020304" pitchFamily="18" charset="0"/>
              </a:rPr>
              <a:t>nhưng</a:t>
            </a:r>
            <a:r>
              <a:rPr lang="en-US" sz="3200" b="0">
                <a:solidFill>
                  <a:srgbClr val="000000"/>
                </a:solidFill>
                <a:latin typeface="Times New Roman" panose="02020603050405020304" pitchFamily="18" charset="0"/>
              </a:rPr>
              <a:t> </a:t>
            </a:r>
            <a:r>
              <a:rPr lang="en-US" sz="3200" b="0" err="1">
                <a:solidFill>
                  <a:srgbClr val="000000"/>
                </a:solidFill>
                <a:latin typeface="Times New Roman" panose="02020603050405020304" pitchFamily="18" charset="0"/>
              </a:rPr>
              <a:t>nếu</a:t>
            </a:r>
            <a:r>
              <a:rPr lang="en-US" sz="3200" b="0">
                <a:solidFill>
                  <a:srgbClr val="000000"/>
                </a:solidFill>
                <a:latin typeface="Times New Roman" panose="02020603050405020304" pitchFamily="18" charset="0"/>
              </a:rPr>
              <a:t> </a:t>
            </a:r>
            <a:r>
              <a:rPr lang="en-US" sz="3200" b="1" i="1" u="sng" err="1">
                <a:solidFill>
                  <a:srgbClr val="FF0000"/>
                </a:solidFill>
                <a:latin typeface="Times New Roman" panose="02020603050405020304" pitchFamily="18" charset="0"/>
              </a:rPr>
              <a:t>biết</a:t>
            </a:r>
            <a:r>
              <a:rPr lang="en-US" sz="3200" b="1" i="1" u="sng">
                <a:solidFill>
                  <a:srgbClr val="FF0000"/>
                </a:solidFill>
                <a:latin typeface="Times New Roman" panose="02020603050405020304" pitchFamily="18" charset="0"/>
              </a:rPr>
              <a:t> </a:t>
            </a:r>
            <a:r>
              <a:rPr lang="en-US" sz="3200" b="1" i="1" u="sng" err="1">
                <a:solidFill>
                  <a:srgbClr val="FF0000"/>
                </a:solidFill>
                <a:latin typeface="Times New Roman" panose="02020603050405020304" pitchFamily="18" charset="0"/>
              </a:rPr>
              <a:t>khéo</a:t>
            </a:r>
            <a:r>
              <a:rPr lang="en-US" sz="3200" b="1" i="1" u="sng">
                <a:solidFill>
                  <a:srgbClr val="FF0000"/>
                </a:solidFill>
                <a:latin typeface="Times New Roman" panose="02020603050405020304" pitchFamily="18" charset="0"/>
              </a:rPr>
              <a:t> </a:t>
            </a:r>
            <a:r>
              <a:rPr lang="en-US" sz="3200" b="1" i="1" u="sng" err="1">
                <a:solidFill>
                  <a:srgbClr val="FF0000"/>
                </a:solidFill>
                <a:latin typeface="Times New Roman" panose="02020603050405020304" pitchFamily="18" charset="0"/>
              </a:rPr>
              <a:t>léo</a:t>
            </a:r>
            <a:r>
              <a:rPr lang="en-US" sz="3200" b="1" i="1" u="sng">
                <a:solidFill>
                  <a:srgbClr val="FF0000"/>
                </a:solidFill>
                <a:latin typeface="Times New Roman" panose="02020603050405020304" pitchFamily="18" charset="0"/>
              </a:rPr>
              <a:t> </a:t>
            </a:r>
            <a:r>
              <a:rPr lang="en-US" sz="3200" b="1" i="1" u="sng" err="1">
                <a:solidFill>
                  <a:srgbClr val="FF0000"/>
                </a:solidFill>
                <a:latin typeface="Times New Roman" panose="02020603050405020304" pitchFamily="18" charset="0"/>
              </a:rPr>
              <a:t>vận</a:t>
            </a:r>
            <a:r>
              <a:rPr lang="en-US" sz="3200" b="1" i="1" u="sng">
                <a:solidFill>
                  <a:srgbClr val="FF0000"/>
                </a:solidFill>
                <a:latin typeface="Times New Roman" panose="02020603050405020304" pitchFamily="18" charset="0"/>
              </a:rPr>
              <a:t> </a:t>
            </a:r>
            <a:r>
              <a:rPr lang="en-US" sz="3200" b="1" i="1" u="sng" err="1">
                <a:solidFill>
                  <a:srgbClr val="FF0000"/>
                </a:solidFill>
                <a:latin typeface="Times New Roman" panose="02020603050405020304" pitchFamily="18" charset="0"/>
              </a:rPr>
              <a:t>dụng</a:t>
            </a:r>
            <a:r>
              <a:rPr lang="en-US" sz="3200" b="0" u="sng">
                <a:solidFill>
                  <a:srgbClr val="FF0000"/>
                </a:solidFill>
                <a:latin typeface="Times New Roman" panose="02020603050405020304" pitchFamily="18" charset="0"/>
              </a:rPr>
              <a:t> </a:t>
            </a:r>
            <a:r>
              <a:rPr lang="en-US" sz="3200" b="0" err="1">
                <a:solidFill>
                  <a:srgbClr val="000000"/>
                </a:solidFill>
                <a:latin typeface="Times New Roman" panose="02020603050405020304" pitchFamily="18" charset="0"/>
              </a:rPr>
              <a:t>thì</a:t>
            </a:r>
            <a:r>
              <a:rPr lang="en-US" sz="3200" b="0">
                <a:solidFill>
                  <a:srgbClr val="000000"/>
                </a:solidFill>
                <a:latin typeface="Times New Roman" panose="02020603050405020304" pitchFamily="18" charset="0"/>
              </a:rPr>
              <a:t> </a:t>
            </a:r>
            <a:r>
              <a:rPr lang="en-US" sz="3200" b="0" smtClean="0">
                <a:solidFill>
                  <a:srgbClr val="000000"/>
                </a:solidFill>
                <a:latin typeface="Times New Roman" panose="02020603050405020304" pitchFamily="18" charset="0"/>
              </a:rPr>
              <a:t>PP dạy </a:t>
            </a:r>
            <a:r>
              <a:rPr lang="en-US" sz="3200" b="0" err="1">
                <a:solidFill>
                  <a:srgbClr val="000000"/>
                </a:solidFill>
                <a:latin typeface="Times New Roman" panose="02020603050405020304" pitchFamily="18" charset="0"/>
              </a:rPr>
              <a:t>học</a:t>
            </a:r>
            <a:r>
              <a:rPr lang="en-US" sz="3200" b="0">
                <a:solidFill>
                  <a:srgbClr val="000000"/>
                </a:solidFill>
                <a:latin typeface="Times New Roman" panose="02020603050405020304" pitchFamily="18" charset="0"/>
              </a:rPr>
              <a:t> </a:t>
            </a:r>
            <a:r>
              <a:rPr lang="en-US" sz="3200" b="0" err="1">
                <a:solidFill>
                  <a:srgbClr val="000000"/>
                </a:solidFill>
                <a:latin typeface="Times New Roman" panose="02020603050405020304" pitchFamily="18" charset="0"/>
              </a:rPr>
              <a:t>này</a:t>
            </a:r>
            <a:r>
              <a:rPr lang="en-US" sz="3200" b="0">
                <a:solidFill>
                  <a:srgbClr val="000000"/>
                </a:solidFill>
                <a:latin typeface="Times New Roman" panose="02020603050405020304" pitchFamily="18" charset="0"/>
              </a:rPr>
              <a:t> </a:t>
            </a:r>
            <a:r>
              <a:rPr lang="en-US" sz="3200" b="0" err="1">
                <a:solidFill>
                  <a:srgbClr val="000000"/>
                </a:solidFill>
                <a:latin typeface="Times New Roman" panose="02020603050405020304" pitchFamily="18" charset="0"/>
              </a:rPr>
              <a:t>vẫn</a:t>
            </a:r>
            <a:r>
              <a:rPr lang="en-US" sz="3200" b="0">
                <a:solidFill>
                  <a:srgbClr val="000000"/>
                </a:solidFill>
                <a:latin typeface="Times New Roman" panose="02020603050405020304" pitchFamily="18" charset="0"/>
              </a:rPr>
              <a:t> </a:t>
            </a:r>
            <a:r>
              <a:rPr lang="en-US" sz="3200" b="0" err="1">
                <a:solidFill>
                  <a:srgbClr val="000000"/>
                </a:solidFill>
                <a:latin typeface="Times New Roman" panose="02020603050405020304" pitchFamily="18" charset="0"/>
              </a:rPr>
              <a:t>có</a:t>
            </a:r>
            <a:r>
              <a:rPr lang="en-US" sz="3200" b="0">
                <a:solidFill>
                  <a:srgbClr val="000000"/>
                </a:solidFill>
                <a:latin typeface="Times New Roman" panose="02020603050405020304" pitchFamily="18" charset="0"/>
              </a:rPr>
              <a:t> </a:t>
            </a:r>
            <a:r>
              <a:rPr lang="en-US" sz="3200" b="0" err="1">
                <a:solidFill>
                  <a:srgbClr val="000000"/>
                </a:solidFill>
                <a:latin typeface="Times New Roman" panose="02020603050405020304" pitchFamily="18" charset="0"/>
              </a:rPr>
              <a:t>thể</a:t>
            </a:r>
            <a:r>
              <a:rPr lang="en-US" sz="3200" b="0">
                <a:solidFill>
                  <a:srgbClr val="000000"/>
                </a:solidFill>
                <a:latin typeface="Times New Roman" panose="02020603050405020304" pitchFamily="18" charset="0"/>
              </a:rPr>
              <a:t> </a:t>
            </a:r>
            <a:r>
              <a:rPr lang="en-US" sz="3200" b="0" err="1">
                <a:solidFill>
                  <a:srgbClr val="000000"/>
                </a:solidFill>
                <a:latin typeface="Times New Roman" panose="02020603050405020304" pitchFamily="18" charset="0"/>
              </a:rPr>
              <a:t>áp</a:t>
            </a:r>
            <a:r>
              <a:rPr lang="en-US" sz="3200" b="0">
                <a:solidFill>
                  <a:srgbClr val="000000"/>
                </a:solidFill>
                <a:latin typeface="Times New Roman" panose="02020603050405020304" pitchFamily="18" charset="0"/>
              </a:rPr>
              <a:t> </a:t>
            </a:r>
            <a:r>
              <a:rPr lang="en-US" sz="3200" b="0" err="1">
                <a:solidFill>
                  <a:srgbClr val="000000"/>
                </a:solidFill>
                <a:latin typeface="Times New Roman" panose="02020603050405020304" pitchFamily="18" charset="0"/>
              </a:rPr>
              <a:t>dụng</a:t>
            </a:r>
            <a:r>
              <a:rPr lang="en-US" sz="3200" b="0">
                <a:solidFill>
                  <a:srgbClr val="000000"/>
                </a:solidFill>
                <a:latin typeface="Times New Roman" panose="02020603050405020304" pitchFamily="18" charset="0"/>
              </a:rPr>
              <a:t> </a:t>
            </a:r>
            <a:r>
              <a:rPr lang="en-US" sz="3200" b="0" err="1">
                <a:solidFill>
                  <a:srgbClr val="000000"/>
                </a:solidFill>
                <a:latin typeface="Times New Roman" panose="02020603050405020304" pitchFamily="18" charset="0"/>
              </a:rPr>
              <a:t>vào</a:t>
            </a:r>
            <a:r>
              <a:rPr lang="en-US" sz="3200" b="0">
                <a:solidFill>
                  <a:srgbClr val="000000"/>
                </a:solidFill>
                <a:latin typeface="Times New Roman" panose="02020603050405020304" pitchFamily="18" charset="0"/>
              </a:rPr>
              <a:t> </a:t>
            </a:r>
            <a:r>
              <a:rPr lang="en-US" sz="3200" b="0" err="1">
                <a:solidFill>
                  <a:srgbClr val="000000"/>
                </a:solidFill>
                <a:latin typeface="Times New Roman" panose="02020603050405020304" pitchFamily="18" charset="0"/>
              </a:rPr>
              <a:t>việc</a:t>
            </a:r>
            <a:r>
              <a:rPr lang="en-US" sz="3200" b="0">
                <a:solidFill>
                  <a:srgbClr val="000000"/>
                </a:solidFill>
                <a:latin typeface="Times New Roman" panose="02020603050405020304" pitchFamily="18" charset="0"/>
              </a:rPr>
              <a:t> </a:t>
            </a:r>
            <a:r>
              <a:rPr lang="en-US" sz="3200" b="0" err="1">
                <a:solidFill>
                  <a:srgbClr val="000000"/>
                </a:solidFill>
                <a:latin typeface="Times New Roman" panose="02020603050405020304" pitchFamily="18" charset="0"/>
              </a:rPr>
              <a:t>giảng</a:t>
            </a:r>
            <a:r>
              <a:rPr lang="en-US" sz="3200" b="0">
                <a:solidFill>
                  <a:srgbClr val="000000"/>
                </a:solidFill>
                <a:latin typeface="Times New Roman" panose="02020603050405020304" pitchFamily="18" charset="0"/>
              </a:rPr>
              <a:t> </a:t>
            </a:r>
            <a:r>
              <a:rPr lang="en-US" sz="3200" b="0" err="1">
                <a:solidFill>
                  <a:srgbClr val="000000"/>
                </a:solidFill>
                <a:latin typeface="Times New Roman" panose="02020603050405020304" pitchFamily="18" charset="0"/>
              </a:rPr>
              <a:t>dạy</a:t>
            </a:r>
            <a:r>
              <a:rPr lang="en-US" sz="3200" b="0">
                <a:solidFill>
                  <a:srgbClr val="000000"/>
                </a:solidFill>
                <a:latin typeface="Times New Roman" panose="02020603050405020304" pitchFamily="18" charset="0"/>
              </a:rPr>
              <a:t> </a:t>
            </a:r>
            <a:r>
              <a:rPr lang="en-US" sz="3200" b="0" err="1">
                <a:solidFill>
                  <a:srgbClr val="000000"/>
                </a:solidFill>
                <a:latin typeface="Times New Roman" panose="02020603050405020304" pitchFamily="18" charset="0"/>
              </a:rPr>
              <a:t>các</a:t>
            </a:r>
            <a:r>
              <a:rPr lang="en-US" sz="3200" b="0">
                <a:solidFill>
                  <a:srgbClr val="000000"/>
                </a:solidFill>
                <a:latin typeface="Times New Roman" panose="02020603050405020304" pitchFamily="18" charset="0"/>
              </a:rPr>
              <a:t> </a:t>
            </a:r>
            <a:r>
              <a:rPr lang="en-US" sz="3200" b="0" err="1">
                <a:solidFill>
                  <a:srgbClr val="000000"/>
                </a:solidFill>
                <a:latin typeface="Times New Roman" panose="02020603050405020304" pitchFamily="18" charset="0"/>
              </a:rPr>
              <a:t>môn</a:t>
            </a:r>
            <a:r>
              <a:rPr lang="en-US" sz="3200" b="0">
                <a:solidFill>
                  <a:srgbClr val="000000"/>
                </a:solidFill>
                <a:latin typeface="Times New Roman" panose="02020603050405020304" pitchFamily="18" charset="0"/>
              </a:rPr>
              <a:t> </a:t>
            </a:r>
            <a:r>
              <a:rPr lang="en-US" sz="3200" b="0" err="1">
                <a:solidFill>
                  <a:srgbClr val="000000"/>
                </a:solidFill>
                <a:latin typeface="Times New Roman" panose="02020603050405020304" pitchFamily="18" charset="0"/>
              </a:rPr>
              <a:t>học</a:t>
            </a:r>
            <a:r>
              <a:rPr lang="en-US" sz="3200" b="0">
                <a:solidFill>
                  <a:srgbClr val="000000"/>
                </a:solidFill>
                <a:latin typeface="Times New Roman" panose="02020603050405020304" pitchFamily="18" charset="0"/>
              </a:rPr>
              <a:t> </a:t>
            </a:r>
            <a:r>
              <a:rPr lang="en-US" sz="3200" b="0" err="1">
                <a:solidFill>
                  <a:srgbClr val="000000"/>
                </a:solidFill>
                <a:latin typeface="Times New Roman" panose="02020603050405020304" pitchFamily="18" charset="0"/>
              </a:rPr>
              <a:t>khác</a:t>
            </a:r>
            <a:r>
              <a:rPr lang="en-US" sz="3200" b="0">
                <a:solidFill>
                  <a:srgbClr val="000000"/>
                </a:solidFill>
                <a:latin typeface="Times New Roman" panose="02020603050405020304" pitchFamily="18" charset="0"/>
              </a:rPr>
              <a:t>. </a:t>
            </a:r>
          </a:p>
        </p:txBody>
      </p:sp>
      <p:grpSp>
        <p:nvGrpSpPr>
          <p:cNvPr id="6" name="Group 5"/>
          <p:cNvGrpSpPr/>
          <p:nvPr/>
        </p:nvGrpSpPr>
        <p:grpSpPr>
          <a:xfrm>
            <a:off x="2016125" y="-17145"/>
            <a:ext cx="9566275" cy="1017270"/>
            <a:chOff x="4136" y="82"/>
            <a:chExt cx="15065" cy="1602"/>
          </a:xfrm>
        </p:grpSpPr>
        <p:sp>
          <p:nvSpPr>
            <p:cNvPr id="20" name="Oval 19">
              <a:hlinkClick r:id="" action="ppaction://noaction"/>
            </p:cNvPr>
            <p:cNvSpPr/>
            <p:nvPr/>
          </p:nvSpPr>
          <p:spPr bwMode="auto">
            <a:xfrm>
              <a:off x="4136" y="82"/>
              <a:ext cx="1316" cy="1603"/>
            </a:xfrm>
            <a:prstGeom prst="ellipse">
              <a:avLst/>
            </a:prstGeom>
            <a:blipFill rotWithShape="0">
              <a:blip r:embed="rId3" cstate="print">
                <a:duotone>
                  <a:schemeClr val="lt1">
                    <a:hueOff val="0"/>
                    <a:satOff val="0"/>
                    <a:lumOff val="0"/>
                    <a:alphaOff val="0"/>
                    <a:shade val="20000"/>
                    <a:satMod val="200000"/>
                  </a:schemeClr>
                  <a:schemeClr val="lt1">
                    <a:hueOff val="0"/>
                    <a:satOff val="0"/>
                    <a:lumOff val="0"/>
                    <a:alphaOff val="0"/>
                    <a:tint val="12000"/>
                    <a:satMod val="190000"/>
                  </a:schemeClr>
                </a:duotone>
              </a:blip>
              <a:stretch>
                <a:fillRect/>
              </a:stretch>
            </a:blipFill>
            <a:ln w="25400" cap="sq" cmpd="sng" algn="ctr">
              <a:solidFill>
                <a:srgbClr val="A1AB38">
                  <a:hueOff val="0"/>
                  <a:satOff val="0"/>
                  <a:lumOff val="0"/>
                  <a:alphaOff val="0"/>
                </a:srgbClr>
              </a:solidFill>
              <a:prstDash val="solid"/>
            </a:ln>
            <a:effectLst/>
          </p:spPr>
          <p:style>
            <a:lnRef idx="2">
              <a:scrgbClr r="0" g="0" b="0"/>
            </a:lnRef>
            <a:fillRef idx="1">
              <a:scrgbClr r="0" g="0" b="0"/>
            </a:fillRef>
            <a:effectRef idx="0">
              <a:scrgbClr r="0" g="0" b="0"/>
            </a:effectRef>
            <a:fontRef idx="minor">
              <a:schemeClr val="dk1">
                <a:hueOff val="0"/>
                <a:satOff val="0"/>
                <a:lumOff val="0"/>
                <a:alphaOff val="0"/>
              </a:schemeClr>
            </a:fontRef>
          </p:style>
        </p:sp>
        <p:grpSp>
          <p:nvGrpSpPr>
            <p:cNvPr id="28" name="Group 27"/>
            <p:cNvGrpSpPr/>
            <p:nvPr/>
          </p:nvGrpSpPr>
          <p:grpSpPr>
            <a:xfrm>
              <a:off x="5961" y="268"/>
              <a:ext cx="13240" cy="1353"/>
              <a:chOff x="7200" y="2783"/>
              <a:chExt cx="13216" cy="1995"/>
            </a:xfrm>
          </p:grpSpPr>
          <p:sp>
            <p:nvSpPr>
              <p:cNvPr id="24" name="Rounded Rectangle 23"/>
              <p:cNvSpPr/>
              <p:nvPr/>
            </p:nvSpPr>
            <p:spPr>
              <a:xfrm>
                <a:off x="7200" y="2783"/>
                <a:ext cx="10092" cy="199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 Box 6"/>
              <p:cNvSpPr txBox="1"/>
              <p:nvPr/>
            </p:nvSpPr>
            <p:spPr>
              <a:xfrm>
                <a:off x="7389" y="3000"/>
                <a:ext cx="13027" cy="1641"/>
              </a:xfrm>
              <a:prstGeom prst="rect">
                <a:avLst/>
              </a:prstGeom>
              <a:noFill/>
            </p:spPr>
            <p:txBody>
              <a:bodyPr wrap="square" rtlCol="0">
                <a:spAutoFit/>
              </a:bodyPr>
              <a:lstStyle/>
              <a:p>
                <a:r>
                  <a:rPr lang="vi-VN" altLang="en-US" sz="4000">
                    <a:latin typeface="Times New Roman" panose="02020603050405020304" pitchFamily="18" charset="0"/>
                    <a:cs typeface="Times New Roman" panose="02020603050405020304" pitchFamily="18" charset="0"/>
                  </a:rPr>
                  <a:t>PP “Bàn tay nặn bột</a:t>
                </a:r>
                <a:r>
                  <a:rPr lang="vi-VN" altLang="en-US" sz="4000" smtClean="0">
                    <a:latin typeface="Times New Roman" panose="02020603050405020304" pitchFamily="18" charset="0"/>
                    <a:cs typeface="Times New Roman" panose="02020603050405020304" pitchFamily="18" charset="0"/>
                  </a:rPr>
                  <a:t>”</a:t>
                </a:r>
                <a:endParaRPr lang="vi-VN" altLang="en-US" sz="4000">
                  <a:latin typeface="Times New Roman" panose="02020603050405020304" pitchFamily="18" charset="0"/>
                  <a:cs typeface="Times New Roman" panose="02020603050405020304" pitchFamily="18" charset="0"/>
                </a:endParaRPr>
              </a:p>
            </p:txBody>
          </p:sp>
        </p:grpSp>
      </p:grpSp>
      <p:sp>
        <p:nvSpPr>
          <p:cNvPr id="11" name="Text Box 99"/>
          <p:cNvSpPr txBox="1"/>
          <p:nvPr/>
        </p:nvSpPr>
        <p:spPr>
          <a:xfrm>
            <a:off x="242888" y="3856488"/>
            <a:ext cx="11949112" cy="1754326"/>
          </a:xfrm>
          <a:prstGeom prst="rect">
            <a:avLst/>
          </a:prstGeom>
          <a:noFill/>
          <a:ln w="9525">
            <a:noFill/>
          </a:ln>
        </p:spPr>
        <p:txBody>
          <a:bodyPr wrap="square">
            <a:spAutoFit/>
          </a:bodyPr>
          <a:lstStyle/>
          <a:p>
            <a:pPr indent="457200" algn="just"/>
            <a:r>
              <a:rPr lang="en-US" sz="3600" b="0" smtClean="0">
                <a:solidFill>
                  <a:srgbClr val="000000"/>
                </a:solidFill>
                <a:latin typeface="Times New Roman" panose="02020603050405020304" pitchFamily="18" charset="0"/>
              </a:rPr>
              <a:t>- </a:t>
            </a:r>
            <a:r>
              <a:rPr lang="en-US" sz="3600" b="0" err="1">
                <a:solidFill>
                  <a:srgbClr val="000000"/>
                </a:solidFill>
                <a:latin typeface="Times New Roman" panose="02020603050405020304" pitchFamily="18" charset="0"/>
              </a:rPr>
              <a:t>Việc</a:t>
            </a:r>
            <a:r>
              <a:rPr lang="en-US" sz="3600" b="0">
                <a:solidFill>
                  <a:srgbClr val="000000"/>
                </a:solidFill>
                <a:latin typeface="Times New Roman" panose="02020603050405020304" pitchFamily="18" charset="0"/>
              </a:rPr>
              <a:t> </a:t>
            </a:r>
            <a:r>
              <a:rPr lang="en-US" sz="3600" b="0" i="1" err="1">
                <a:solidFill>
                  <a:srgbClr val="FF0000"/>
                </a:solidFill>
                <a:latin typeface="Times New Roman" panose="02020603050405020304" pitchFamily="18" charset="0"/>
              </a:rPr>
              <a:t>vận</a:t>
            </a:r>
            <a:r>
              <a:rPr lang="en-US" sz="3600" b="0" i="1">
                <a:solidFill>
                  <a:srgbClr val="FF0000"/>
                </a:solidFill>
                <a:latin typeface="Times New Roman" panose="02020603050405020304" pitchFamily="18" charset="0"/>
              </a:rPr>
              <a:t> </a:t>
            </a:r>
            <a:r>
              <a:rPr lang="en-US" sz="3600" b="0" i="1" err="1">
                <a:solidFill>
                  <a:srgbClr val="FF0000"/>
                </a:solidFill>
                <a:latin typeface="Times New Roman" panose="02020603050405020304" pitchFamily="18" charset="0"/>
              </a:rPr>
              <a:t>dụng</a:t>
            </a:r>
            <a:r>
              <a:rPr lang="en-US" sz="3600" b="0" i="1">
                <a:solidFill>
                  <a:srgbClr val="FF0000"/>
                </a:solidFill>
                <a:latin typeface="Times New Roman" panose="02020603050405020304" pitchFamily="18" charset="0"/>
              </a:rPr>
              <a:t> </a:t>
            </a:r>
            <a:r>
              <a:rPr lang="en-US" sz="3600" b="0" i="1" smtClean="0">
                <a:solidFill>
                  <a:srgbClr val="FF0000"/>
                </a:solidFill>
                <a:latin typeface="Times New Roman" panose="02020603050405020304" pitchFamily="18" charset="0"/>
              </a:rPr>
              <a:t>PP BTNB </a:t>
            </a:r>
            <a:r>
              <a:rPr lang="en-US" sz="3600" b="0" i="1" err="1">
                <a:solidFill>
                  <a:srgbClr val="FF0000"/>
                </a:solidFill>
                <a:latin typeface="Times New Roman" panose="02020603050405020304" pitchFamily="18" charset="0"/>
              </a:rPr>
              <a:t>vào</a:t>
            </a:r>
            <a:r>
              <a:rPr lang="en-US" sz="3600" b="0" i="1">
                <a:solidFill>
                  <a:srgbClr val="FF0000"/>
                </a:solidFill>
                <a:latin typeface="Times New Roman" panose="02020603050405020304" pitchFamily="18" charset="0"/>
              </a:rPr>
              <a:t> </a:t>
            </a:r>
            <a:r>
              <a:rPr lang="en-US" sz="3600" b="0" i="1" err="1">
                <a:solidFill>
                  <a:srgbClr val="FF0000"/>
                </a:solidFill>
                <a:latin typeface="Times New Roman" panose="02020603050405020304" pitchFamily="18" charset="0"/>
              </a:rPr>
              <a:t>việc</a:t>
            </a:r>
            <a:r>
              <a:rPr lang="en-US" sz="3600" b="0" i="1">
                <a:solidFill>
                  <a:srgbClr val="FF0000"/>
                </a:solidFill>
                <a:latin typeface="Times New Roman" panose="02020603050405020304" pitchFamily="18" charset="0"/>
              </a:rPr>
              <a:t> </a:t>
            </a:r>
            <a:r>
              <a:rPr lang="en-US" sz="3600" b="0" i="1" err="1">
                <a:solidFill>
                  <a:srgbClr val="FF0000"/>
                </a:solidFill>
                <a:latin typeface="Times New Roman" panose="02020603050405020304" pitchFamily="18" charset="0"/>
              </a:rPr>
              <a:t>giảng</a:t>
            </a:r>
            <a:r>
              <a:rPr lang="en-US" sz="3600" b="0" i="1">
                <a:solidFill>
                  <a:srgbClr val="FF0000"/>
                </a:solidFill>
                <a:latin typeface="Times New Roman" panose="02020603050405020304" pitchFamily="18" charset="0"/>
              </a:rPr>
              <a:t> </a:t>
            </a:r>
            <a:r>
              <a:rPr lang="en-US" sz="3600" b="0" i="1" err="1">
                <a:solidFill>
                  <a:srgbClr val="FF0000"/>
                </a:solidFill>
                <a:latin typeface="Times New Roman" panose="02020603050405020304" pitchFamily="18" charset="0"/>
              </a:rPr>
              <a:t>dạy</a:t>
            </a:r>
            <a:r>
              <a:rPr lang="en-US" sz="3600" b="0" i="1">
                <a:solidFill>
                  <a:srgbClr val="FF0000"/>
                </a:solidFill>
                <a:latin typeface="Times New Roman" panose="02020603050405020304" pitchFamily="18" charset="0"/>
              </a:rPr>
              <a:t> </a:t>
            </a:r>
            <a:r>
              <a:rPr lang="en-US" sz="3600" b="0" i="1" err="1">
                <a:solidFill>
                  <a:srgbClr val="FF0000"/>
                </a:solidFill>
                <a:latin typeface="Times New Roman" panose="02020603050405020304" pitchFamily="18" charset="0"/>
              </a:rPr>
              <a:t>các</a:t>
            </a:r>
            <a:r>
              <a:rPr lang="en-US" sz="3600" b="0" i="1">
                <a:solidFill>
                  <a:srgbClr val="FF0000"/>
                </a:solidFill>
                <a:latin typeface="Times New Roman" panose="02020603050405020304" pitchFamily="18" charset="0"/>
              </a:rPr>
              <a:t> </a:t>
            </a:r>
            <a:r>
              <a:rPr lang="en-US" sz="3600" b="0" i="1" err="1">
                <a:solidFill>
                  <a:srgbClr val="FF0000"/>
                </a:solidFill>
                <a:latin typeface="Times New Roman" panose="02020603050405020304" pitchFamily="18" charset="0"/>
              </a:rPr>
              <a:t>môn</a:t>
            </a:r>
            <a:r>
              <a:rPr lang="en-US" sz="3600" b="0" i="1">
                <a:solidFill>
                  <a:srgbClr val="FF0000"/>
                </a:solidFill>
                <a:latin typeface="Times New Roman" panose="02020603050405020304" pitchFamily="18" charset="0"/>
              </a:rPr>
              <a:t> </a:t>
            </a:r>
            <a:r>
              <a:rPr lang="en-US" sz="3600" b="0" i="1" err="1">
                <a:solidFill>
                  <a:srgbClr val="FF0000"/>
                </a:solidFill>
                <a:latin typeface="Times New Roman" panose="02020603050405020304" pitchFamily="18" charset="0"/>
              </a:rPr>
              <a:t>học</a:t>
            </a:r>
            <a:r>
              <a:rPr lang="en-US" sz="3600" b="0" i="1">
                <a:solidFill>
                  <a:srgbClr val="FF0000"/>
                </a:solidFill>
                <a:latin typeface="Times New Roman" panose="02020603050405020304" pitchFamily="18" charset="0"/>
              </a:rPr>
              <a:t> </a:t>
            </a:r>
            <a:r>
              <a:rPr lang="en-US" sz="3600" b="0" i="1" err="1">
                <a:solidFill>
                  <a:srgbClr val="FF0000"/>
                </a:solidFill>
                <a:latin typeface="Times New Roman" panose="02020603050405020304" pitchFamily="18" charset="0"/>
              </a:rPr>
              <a:t>sẽ</a:t>
            </a:r>
            <a:r>
              <a:rPr lang="en-US" sz="3600" b="0" i="1">
                <a:solidFill>
                  <a:srgbClr val="FF0000"/>
                </a:solidFill>
                <a:latin typeface="Times New Roman" panose="02020603050405020304" pitchFamily="18" charset="0"/>
              </a:rPr>
              <a:t> </a:t>
            </a:r>
            <a:r>
              <a:rPr lang="en-US" sz="3600" b="0" i="1" err="1">
                <a:solidFill>
                  <a:srgbClr val="FF0000"/>
                </a:solidFill>
                <a:latin typeface="Times New Roman" panose="02020603050405020304" pitchFamily="18" charset="0"/>
              </a:rPr>
              <a:t>góp</a:t>
            </a:r>
            <a:r>
              <a:rPr lang="en-US" sz="3600" b="0" i="1">
                <a:solidFill>
                  <a:srgbClr val="FF0000"/>
                </a:solidFill>
                <a:latin typeface="Times New Roman" panose="02020603050405020304" pitchFamily="18" charset="0"/>
              </a:rPr>
              <a:t> </a:t>
            </a:r>
            <a:r>
              <a:rPr lang="en-US" sz="3600" b="0" i="1" err="1">
                <a:solidFill>
                  <a:srgbClr val="FF0000"/>
                </a:solidFill>
                <a:latin typeface="Times New Roman" panose="02020603050405020304" pitchFamily="18" charset="0"/>
              </a:rPr>
              <a:t>phần</a:t>
            </a:r>
            <a:r>
              <a:rPr lang="en-US" sz="3600" b="0" i="1">
                <a:solidFill>
                  <a:srgbClr val="FF0000"/>
                </a:solidFill>
                <a:latin typeface="Times New Roman" panose="02020603050405020304" pitchFamily="18" charset="0"/>
              </a:rPr>
              <a:t> </a:t>
            </a:r>
            <a:r>
              <a:rPr lang="en-US" sz="3600" b="0" i="1" err="1">
                <a:solidFill>
                  <a:srgbClr val="FF0000"/>
                </a:solidFill>
                <a:latin typeface="Times New Roman" panose="02020603050405020304" pitchFamily="18" charset="0"/>
              </a:rPr>
              <a:t>phát</a:t>
            </a:r>
            <a:r>
              <a:rPr lang="en-US" sz="3600" b="0" i="1">
                <a:solidFill>
                  <a:srgbClr val="FF0000"/>
                </a:solidFill>
                <a:latin typeface="Times New Roman" panose="02020603050405020304" pitchFamily="18" charset="0"/>
              </a:rPr>
              <a:t> </a:t>
            </a:r>
            <a:r>
              <a:rPr lang="en-US" sz="3600" b="0" i="1" err="1">
                <a:solidFill>
                  <a:srgbClr val="FF0000"/>
                </a:solidFill>
                <a:latin typeface="Times New Roman" panose="02020603050405020304" pitchFamily="18" charset="0"/>
              </a:rPr>
              <a:t>huy</a:t>
            </a:r>
            <a:r>
              <a:rPr lang="en-US" sz="3600" b="0" i="1">
                <a:solidFill>
                  <a:srgbClr val="FF0000"/>
                </a:solidFill>
                <a:latin typeface="Times New Roman" panose="02020603050405020304" pitchFamily="18" charset="0"/>
              </a:rPr>
              <a:t> </a:t>
            </a:r>
            <a:r>
              <a:rPr lang="en-US" sz="3600" b="0" i="1" err="1">
                <a:solidFill>
                  <a:srgbClr val="FF0000"/>
                </a:solidFill>
                <a:latin typeface="Times New Roman" panose="02020603050405020304" pitchFamily="18" charset="0"/>
              </a:rPr>
              <a:t>tính</a:t>
            </a:r>
            <a:r>
              <a:rPr lang="en-US" sz="3600" b="0" i="1">
                <a:solidFill>
                  <a:srgbClr val="FF0000"/>
                </a:solidFill>
                <a:latin typeface="Times New Roman" panose="02020603050405020304" pitchFamily="18" charset="0"/>
              </a:rPr>
              <a:t> </a:t>
            </a:r>
            <a:r>
              <a:rPr lang="en-US" sz="3600" b="0" i="1" err="1">
                <a:solidFill>
                  <a:srgbClr val="FF0000"/>
                </a:solidFill>
                <a:latin typeface="Times New Roman" panose="02020603050405020304" pitchFamily="18" charset="0"/>
              </a:rPr>
              <a:t>tích</a:t>
            </a:r>
            <a:r>
              <a:rPr lang="en-US" sz="3600" b="0" i="1">
                <a:solidFill>
                  <a:srgbClr val="FF0000"/>
                </a:solidFill>
                <a:latin typeface="Times New Roman" panose="02020603050405020304" pitchFamily="18" charset="0"/>
              </a:rPr>
              <a:t> </a:t>
            </a:r>
            <a:r>
              <a:rPr lang="en-US" sz="3600" b="0" i="1" err="1">
                <a:solidFill>
                  <a:srgbClr val="FF0000"/>
                </a:solidFill>
                <a:latin typeface="Times New Roman" panose="02020603050405020304" pitchFamily="18" charset="0"/>
              </a:rPr>
              <a:t>cực</a:t>
            </a:r>
            <a:r>
              <a:rPr lang="en-US" sz="3600" b="0" i="1">
                <a:solidFill>
                  <a:srgbClr val="FF0000"/>
                </a:solidFill>
                <a:latin typeface="Times New Roman" panose="02020603050405020304" pitchFamily="18" charset="0"/>
              </a:rPr>
              <a:t> </a:t>
            </a:r>
            <a:r>
              <a:rPr lang="en-US" sz="3600" b="0" i="1" err="1">
                <a:solidFill>
                  <a:srgbClr val="FF0000"/>
                </a:solidFill>
                <a:latin typeface="Times New Roman" panose="02020603050405020304" pitchFamily="18" charset="0"/>
              </a:rPr>
              <a:t>của</a:t>
            </a:r>
            <a:r>
              <a:rPr lang="en-US" sz="3600" b="0" i="1">
                <a:solidFill>
                  <a:srgbClr val="FF0000"/>
                </a:solidFill>
                <a:latin typeface="Times New Roman" panose="02020603050405020304" pitchFamily="18" charset="0"/>
              </a:rPr>
              <a:t> </a:t>
            </a:r>
            <a:r>
              <a:rPr lang="en-US" sz="3600" b="0" i="1" smtClean="0">
                <a:solidFill>
                  <a:srgbClr val="FF0000"/>
                </a:solidFill>
                <a:latin typeface="Times New Roman" panose="02020603050405020304" pitchFamily="18" charset="0"/>
              </a:rPr>
              <a:t>HS trong </a:t>
            </a:r>
            <a:r>
              <a:rPr lang="en-US" sz="3600" b="0" i="1" err="1">
                <a:solidFill>
                  <a:srgbClr val="FF0000"/>
                </a:solidFill>
                <a:latin typeface="Times New Roman" panose="02020603050405020304" pitchFamily="18" charset="0"/>
              </a:rPr>
              <a:t>học</a:t>
            </a:r>
            <a:r>
              <a:rPr lang="en-US" sz="3600" b="0" i="1">
                <a:solidFill>
                  <a:srgbClr val="FF0000"/>
                </a:solidFill>
                <a:latin typeface="Times New Roman" panose="02020603050405020304" pitchFamily="18" charset="0"/>
              </a:rPr>
              <a:t> </a:t>
            </a:r>
            <a:r>
              <a:rPr lang="en-US" sz="3600" b="0" i="1" err="1">
                <a:solidFill>
                  <a:srgbClr val="FF0000"/>
                </a:solidFill>
                <a:latin typeface="Times New Roman" panose="02020603050405020304" pitchFamily="18" charset="0"/>
              </a:rPr>
              <a:t>tập</a:t>
            </a:r>
            <a:r>
              <a:rPr lang="en-US" sz="3600" b="0">
                <a:solidFill>
                  <a:srgbClr val="000000"/>
                </a:solidFill>
                <a:latin typeface="Times New Roman" panose="02020603050405020304" pitchFamily="18" charset="0"/>
              </a:rPr>
              <a:t>, </a:t>
            </a:r>
            <a:r>
              <a:rPr lang="en-US" sz="3600" b="0" err="1">
                <a:solidFill>
                  <a:srgbClr val="000000"/>
                </a:solidFill>
                <a:latin typeface="Times New Roman" panose="02020603050405020304" pitchFamily="18" charset="0"/>
              </a:rPr>
              <a:t>giúp</a:t>
            </a:r>
            <a:r>
              <a:rPr lang="en-US" sz="3600" b="0">
                <a:solidFill>
                  <a:srgbClr val="000000"/>
                </a:solidFill>
                <a:latin typeface="Times New Roman" panose="02020603050405020304" pitchFamily="18" charset="0"/>
              </a:rPr>
              <a:t> </a:t>
            </a:r>
            <a:r>
              <a:rPr lang="en-US" sz="3600" b="0" smtClean="0">
                <a:solidFill>
                  <a:srgbClr val="000000"/>
                </a:solidFill>
                <a:latin typeface="Times New Roman" panose="02020603050405020304" pitchFamily="18" charset="0"/>
              </a:rPr>
              <a:t/>
            </a:r>
            <a:br>
              <a:rPr lang="en-US" sz="3600" b="0" smtClean="0">
                <a:solidFill>
                  <a:srgbClr val="000000"/>
                </a:solidFill>
                <a:latin typeface="Times New Roman" panose="02020603050405020304" pitchFamily="18" charset="0"/>
              </a:rPr>
            </a:br>
            <a:r>
              <a:rPr lang="en-US" sz="3600" b="0" smtClean="0">
                <a:solidFill>
                  <a:srgbClr val="000000"/>
                </a:solidFill>
                <a:latin typeface="Times New Roman" panose="02020603050405020304" pitchFamily="18" charset="0"/>
              </a:rPr>
              <a:t>các </a:t>
            </a:r>
            <a:r>
              <a:rPr lang="en-US" sz="3600" b="0" err="1">
                <a:solidFill>
                  <a:srgbClr val="000000"/>
                </a:solidFill>
                <a:latin typeface="Times New Roman" panose="02020603050405020304" pitchFamily="18" charset="0"/>
              </a:rPr>
              <a:t>em</a:t>
            </a:r>
            <a:r>
              <a:rPr lang="en-US" sz="3600" b="0">
                <a:solidFill>
                  <a:srgbClr val="000000"/>
                </a:solidFill>
                <a:latin typeface="Times New Roman" panose="02020603050405020304" pitchFamily="18" charset="0"/>
              </a:rPr>
              <a:t> </a:t>
            </a:r>
            <a:r>
              <a:rPr lang="en-US" sz="3600" b="0" err="1">
                <a:solidFill>
                  <a:srgbClr val="000000"/>
                </a:solidFill>
                <a:latin typeface="Times New Roman" panose="02020603050405020304" pitchFamily="18" charset="0"/>
              </a:rPr>
              <a:t>phát</a:t>
            </a:r>
            <a:r>
              <a:rPr lang="en-US" sz="3600" b="0">
                <a:solidFill>
                  <a:srgbClr val="000000"/>
                </a:solidFill>
                <a:latin typeface="Times New Roman" panose="02020603050405020304" pitchFamily="18" charset="0"/>
              </a:rPr>
              <a:t> </a:t>
            </a:r>
            <a:r>
              <a:rPr lang="en-US" sz="3600" b="0" err="1">
                <a:solidFill>
                  <a:srgbClr val="000000"/>
                </a:solidFill>
                <a:latin typeface="Times New Roman" panose="02020603050405020304" pitchFamily="18" charset="0"/>
              </a:rPr>
              <a:t>triển</a:t>
            </a:r>
            <a:r>
              <a:rPr lang="en-US" sz="3600" b="0">
                <a:solidFill>
                  <a:srgbClr val="000000"/>
                </a:solidFill>
                <a:latin typeface="Times New Roman" panose="02020603050405020304" pitchFamily="18" charset="0"/>
              </a:rPr>
              <a:t> </a:t>
            </a:r>
            <a:r>
              <a:rPr lang="en-US" sz="3600" b="0" err="1">
                <a:solidFill>
                  <a:srgbClr val="000000"/>
                </a:solidFill>
                <a:latin typeface="Times New Roman" panose="02020603050405020304" pitchFamily="18" charset="0"/>
              </a:rPr>
              <a:t>năng</a:t>
            </a:r>
            <a:r>
              <a:rPr lang="en-US" sz="3600" b="0">
                <a:solidFill>
                  <a:srgbClr val="000000"/>
                </a:solidFill>
                <a:latin typeface="Times New Roman" panose="02020603050405020304" pitchFamily="18" charset="0"/>
              </a:rPr>
              <a:t> </a:t>
            </a:r>
            <a:r>
              <a:rPr lang="en-US" sz="3600" b="0" err="1">
                <a:solidFill>
                  <a:srgbClr val="000000"/>
                </a:solidFill>
                <a:latin typeface="Times New Roman" panose="02020603050405020304" pitchFamily="18" charset="0"/>
              </a:rPr>
              <a:t>lực</a:t>
            </a:r>
            <a:r>
              <a:rPr lang="en-US" sz="3600" b="0">
                <a:solidFill>
                  <a:srgbClr val="000000"/>
                </a:solidFill>
                <a:latin typeface="Times New Roman" panose="02020603050405020304" pitchFamily="18" charset="0"/>
              </a:rPr>
              <a:t> </a:t>
            </a:r>
            <a:r>
              <a:rPr lang="en-US" sz="3600" b="0" err="1">
                <a:solidFill>
                  <a:srgbClr val="000000"/>
                </a:solidFill>
                <a:latin typeface="Times New Roman" panose="02020603050405020304" pitchFamily="18" charset="0"/>
              </a:rPr>
              <a:t>cá</a:t>
            </a:r>
            <a:r>
              <a:rPr lang="en-US" sz="3600" b="0">
                <a:solidFill>
                  <a:srgbClr val="000000"/>
                </a:solidFill>
                <a:latin typeface="Times New Roman" panose="02020603050405020304" pitchFamily="18" charset="0"/>
              </a:rPr>
              <a:t> </a:t>
            </a:r>
            <a:r>
              <a:rPr lang="en-US" sz="3600" b="0" err="1">
                <a:solidFill>
                  <a:srgbClr val="000000"/>
                </a:solidFill>
                <a:latin typeface="Times New Roman" panose="02020603050405020304" pitchFamily="18" charset="0"/>
              </a:rPr>
              <a:t>nhân</a:t>
            </a:r>
            <a:r>
              <a:rPr lang="en-US" sz="3600" b="0">
                <a:solidFill>
                  <a:srgbClr val="000000"/>
                </a:solidFill>
                <a:latin typeface="Times New Roman" panose="02020603050405020304" pitchFamily="18" charset="0"/>
              </a:rPr>
              <a:t>.</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0"/>
                                        </p:tgtEl>
                                        <p:attrNameLst>
                                          <p:attrName>style.visibility</p:attrName>
                                        </p:attrNameLst>
                                      </p:cBhvr>
                                      <p:to>
                                        <p:strVal val="visible"/>
                                      </p:to>
                                    </p:set>
                                    <p:anim calcmode="lin" valueType="num">
                                      <p:cBhvr additive="base">
                                        <p:cTn id="7" dur="500" fill="hold"/>
                                        <p:tgtEl>
                                          <p:spTgt spid="100"/>
                                        </p:tgtEl>
                                        <p:attrNameLst>
                                          <p:attrName>ppt_x</p:attrName>
                                        </p:attrNameLst>
                                      </p:cBhvr>
                                      <p:tavLst>
                                        <p:tav tm="0">
                                          <p:val>
                                            <p:strVal val="#ppt_x"/>
                                          </p:val>
                                        </p:tav>
                                        <p:tav tm="100000">
                                          <p:val>
                                            <p:strVal val="#ppt_x"/>
                                          </p:val>
                                        </p:tav>
                                      </p:tavLst>
                                    </p:anim>
                                    <p:anim calcmode="lin" valueType="num">
                                      <p:cBhvr additive="base">
                                        <p:cTn id="8" dur="500" fill="hold"/>
                                        <p:tgtEl>
                                          <p:spTgt spid="10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Oval 39">
            <a:hlinkClick r:id="" action="ppaction://noaction"/>
          </p:cNvPr>
          <p:cNvSpPr/>
          <p:nvPr/>
        </p:nvSpPr>
        <p:spPr>
          <a:xfrm>
            <a:off x="2284095" y="-219075"/>
            <a:ext cx="866140" cy="990600"/>
          </a:xfrm>
          <a:prstGeom prst="ellipse">
            <a:avLst/>
          </a:prstGeom>
          <a:blipFill rotWithShape="0">
            <a:blip r:embed="rId3">
              <a:duotone>
                <a:schemeClr val="lt1">
                  <a:hueOff val="0"/>
                  <a:satOff val="0"/>
                  <a:lumOff val="0"/>
                  <a:alphaOff val="0"/>
                  <a:shade val="20000"/>
                  <a:satMod val="200000"/>
                </a:schemeClr>
                <a:schemeClr val="lt1">
                  <a:hueOff val="0"/>
                  <a:satOff val="0"/>
                  <a:lumOff val="0"/>
                  <a:alphaOff val="0"/>
                  <a:tint val="12000"/>
                  <a:satMod val="190000"/>
                </a:schemeClr>
              </a:duotone>
            </a:blip>
            <a:stretch>
              <a:fillRect/>
            </a:stretch>
          </a:blipFill>
          <a:ln w="25400" cap="sq" cmpd="sng" algn="ctr">
            <a:solidFill>
              <a:srgbClr val="A1AB38">
                <a:hueOff val="2745124"/>
                <a:satOff val="-2211"/>
                <a:lumOff val="2778"/>
                <a:alphaOff val="0"/>
              </a:srgbClr>
            </a:solidFill>
            <a:prstDash val="solid"/>
          </a:ln>
          <a:effectLst/>
        </p:spPr>
        <p:style>
          <a:lnRef idx="2">
            <a:scrgbClr r="0" g="0" b="0"/>
          </a:lnRef>
          <a:fillRef idx="1">
            <a:scrgbClr r="0" g="0" b="0"/>
          </a:fillRef>
          <a:effectRef idx="0">
            <a:scrgbClr r="0" g="0" b="0"/>
          </a:effectRef>
          <a:fontRef idx="minor">
            <a:schemeClr val="dk1">
              <a:hueOff val="0"/>
              <a:satOff val="0"/>
              <a:lumOff val="0"/>
              <a:alphaOff val="0"/>
            </a:schemeClr>
          </a:fontRef>
        </p:style>
      </p:sp>
      <p:grpSp>
        <p:nvGrpSpPr>
          <p:cNvPr id="29" name="Group 28"/>
          <p:cNvGrpSpPr/>
          <p:nvPr/>
        </p:nvGrpSpPr>
        <p:grpSpPr>
          <a:xfrm>
            <a:off x="3297555" y="-37103"/>
            <a:ext cx="6593840" cy="769235"/>
            <a:chOff x="3778" y="5439"/>
            <a:chExt cx="13483" cy="1504"/>
          </a:xfrm>
        </p:grpSpPr>
        <p:sp>
          <p:nvSpPr>
            <p:cNvPr id="26" name="Rounded Rectangle 25"/>
            <p:cNvSpPr/>
            <p:nvPr/>
          </p:nvSpPr>
          <p:spPr>
            <a:xfrm>
              <a:off x="3778" y="5555"/>
              <a:ext cx="13483" cy="128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 Box 26"/>
            <p:cNvSpPr txBox="1"/>
            <p:nvPr/>
          </p:nvSpPr>
          <p:spPr>
            <a:xfrm>
              <a:off x="4897" y="5439"/>
              <a:ext cx="11478" cy="1504"/>
            </a:xfrm>
            <a:prstGeom prst="rect">
              <a:avLst/>
            </a:prstGeom>
            <a:noFill/>
          </p:spPr>
          <p:txBody>
            <a:bodyPr wrap="square" rtlCol="0">
              <a:spAutoFit/>
            </a:bodyPr>
            <a:lstStyle/>
            <a:p>
              <a:r>
                <a:rPr lang="vi-VN" altLang="en-US" sz="4400">
                  <a:latin typeface="Times New Roman" panose="02020603050405020304" pitchFamily="18" charset="0"/>
                  <a:cs typeface="Times New Roman" panose="02020603050405020304" pitchFamily="18" charset="0"/>
                </a:rPr>
                <a:t>Nội dung phương pháp</a:t>
              </a:r>
            </a:p>
          </p:txBody>
        </p:sp>
      </p:grpSp>
      <p:grpSp>
        <p:nvGrpSpPr>
          <p:cNvPr id="61" name="Group 60"/>
          <p:cNvGrpSpPr/>
          <p:nvPr/>
        </p:nvGrpSpPr>
        <p:grpSpPr>
          <a:xfrm>
            <a:off x="-79268" y="825681"/>
            <a:ext cx="10594975" cy="1116330"/>
            <a:chOff x="184" y="1048"/>
            <a:chExt cx="14348" cy="1758"/>
          </a:xfrm>
        </p:grpSpPr>
        <p:sp>
          <p:nvSpPr>
            <p:cNvPr id="10" name="Rounded Rectangle 9"/>
            <p:cNvSpPr/>
            <p:nvPr/>
          </p:nvSpPr>
          <p:spPr>
            <a:xfrm>
              <a:off x="2418" y="1238"/>
              <a:ext cx="12115" cy="1378"/>
            </a:xfrm>
            <a:prstGeom prst="roundRect">
              <a:avLst/>
            </a:prstGeom>
            <a:gradFill>
              <a:gsLst>
                <a:gs pos="76000">
                  <a:srgbClr val="7B32B2">
                    <a:alpha val="7000"/>
                  </a:srgbClr>
                </a:gs>
                <a:gs pos="100000">
                  <a:srgbClr val="401A5D"/>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err="1">
                  <a:solidFill>
                    <a:schemeClr val="accent5">
                      <a:lumMod val="25000"/>
                    </a:schemeClr>
                  </a:solidFill>
                  <a:latin typeface="Times New Roman" panose="02020603050405020304" pitchFamily="18" charset="0"/>
                  <a:cs typeface="Times New Roman" panose="02020603050405020304" pitchFamily="18" charset="0"/>
                </a:rPr>
                <a:t>Tình</a:t>
              </a:r>
              <a:r>
                <a:rPr lang="en-US" sz="3600" b="1">
                  <a:solidFill>
                    <a:schemeClr val="accent5">
                      <a:lumMod val="25000"/>
                    </a:schemeClr>
                  </a:solidFill>
                  <a:latin typeface="Times New Roman" panose="02020603050405020304" pitchFamily="18" charset="0"/>
                  <a:cs typeface="Times New Roman" panose="02020603050405020304" pitchFamily="18" charset="0"/>
                </a:rPr>
                <a:t> </a:t>
              </a:r>
              <a:r>
                <a:rPr lang="en-US" sz="3600" b="1" err="1">
                  <a:solidFill>
                    <a:schemeClr val="accent5">
                      <a:lumMod val="25000"/>
                    </a:schemeClr>
                  </a:solidFill>
                  <a:latin typeface="Times New Roman" panose="02020603050405020304" pitchFamily="18" charset="0"/>
                  <a:cs typeface="Times New Roman" panose="02020603050405020304" pitchFamily="18" charset="0"/>
                </a:rPr>
                <a:t>huống</a:t>
              </a:r>
              <a:r>
                <a:rPr lang="en-US" sz="3600" b="1">
                  <a:solidFill>
                    <a:schemeClr val="accent5">
                      <a:lumMod val="25000"/>
                    </a:schemeClr>
                  </a:solidFill>
                  <a:latin typeface="Times New Roman" panose="02020603050405020304" pitchFamily="18" charset="0"/>
                  <a:cs typeface="Times New Roman" panose="02020603050405020304" pitchFamily="18" charset="0"/>
                </a:rPr>
                <a:t> </a:t>
              </a:r>
              <a:r>
                <a:rPr lang="en-US" sz="3600" b="1" err="1">
                  <a:solidFill>
                    <a:schemeClr val="accent5">
                      <a:lumMod val="25000"/>
                    </a:schemeClr>
                  </a:solidFill>
                  <a:latin typeface="Times New Roman" panose="02020603050405020304" pitchFamily="18" charset="0"/>
                  <a:cs typeface="Times New Roman" panose="02020603050405020304" pitchFamily="18" charset="0"/>
                </a:rPr>
                <a:t>xuất</a:t>
              </a:r>
              <a:r>
                <a:rPr lang="en-US" sz="3600" b="1">
                  <a:solidFill>
                    <a:schemeClr val="accent5">
                      <a:lumMod val="25000"/>
                    </a:schemeClr>
                  </a:solidFill>
                  <a:latin typeface="Times New Roman" panose="02020603050405020304" pitchFamily="18" charset="0"/>
                  <a:cs typeface="Times New Roman" panose="02020603050405020304" pitchFamily="18" charset="0"/>
                </a:rPr>
                <a:t> </a:t>
              </a:r>
              <a:r>
                <a:rPr lang="en-US" sz="3600" b="1" err="1">
                  <a:solidFill>
                    <a:schemeClr val="accent5">
                      <a:lumMod val="25000"/>
                    </a:schemeClr>
                  </a:solidFill>
                  <a:latin typeface="Times New Roman" panose="02020603050405020304" pitchFamily="18" charset="0"/>
                  <a:cs typeface="Times New Roman" panose="02020603050405020304" pitchFamily="18" charset="0"/>
                </a:rPr>
                <a:t>phát</a:t>
              </a:r>
              <a:r>
                <a:rPr lang="en-US" sz="3600" b="1">
                  <a:solidFill>
                    <a:schemeClr val="accent5">
                      <a:lumMod val="25000"/>
                    </a:schemeClr>
                  </a:solidFill>
                  <a:latin typeface="Times New Roman" panose="02020603050405020304" pitchFamily="18" charset="0"/>
                  <a:cs typeface="Times New Roman" panose="02020603050405020304" pitchFamily="18" charset="0"/>
                </a:rPr>
                <a:t> </a:t>
              </a:r>
              <a:r>
                <a:rPr lang="en-US" sz="3600" b="1" err="1">
                  <a:solidFill>
                    <a:schemeClr val="accent5">
                      <a:lumMod val="25000"/>
                    </a:schemeClr>
                  </a:solidFill>
                  <a:latin typeface="Times New Roman" panose="02020603050405020304" pitchFamily="18" charset="0"/>
                  <a:cs typeface="Times New Roman" panose="02020603050405020304" pitchFamily="18" charset="0"/>
                </a:rPr>
                <a:t>và</a:t>
              </a:r>
              <a:r>
                <a:rPr lang="en-US" sz="3600" b="1">
                  <a:solidFill>
                    <a:schemeClr val="accent5">
                      <a:lumMod val="25000"/>
                    </a:schemeClr>
                  </a:solidFill>
                  <a:latin typeface="Times New Roman" panose="02020603050405020304" pitchFamily="18" charset="0"/>
                  <a:cs typeface="Times New Roman" panose="02020603050405020304" pitchFamily="18" charset="0"/>
                </a:rPr>
                <a:t> </a:t>
              </a:r>
              <a:r>
                <a:rPr lang="en-US" sz="3600" b="1" err="1">
                  <a:solidFill>
                    <a:schemeClr val="accent5">
                      <a:lumMod val="25000"/>
                    </a:schemeClr>
                  </a:solidFill>
                  <a:latin typeface="Times New Roman" panose="02020603050405020304" pitchFamily="18" charset="0"/>
                  <a:cs typeface="Times New Roman" panose="02020603050405020304" pitchFamily="18" charset="0"/>
                </a:rPr>
                <a:t>câu</a:t>
              </a:r>
              <a:r>
                <a:rPr lang="en-US" sz="3600" b="1">
                  <a:solidFill>
                    <a:schemeClr val="accent5">
                      <a:lumMod val="25000"/>
                    </a:schemeClr>
                  </a:solidFill>
                  <a:latin typeface="Times New Roman" panose="02020603050405020304" pitchFamily="18" charset="0"/>
                  <a:cs typeface="Times New Roman" panose="02020603050405020304" pitchFamily="18" charset="0"/>
                </a:rPr>
                <a:t> </a:t>
              </a:r>
              <a:r>
                <a:rPr lang="en-US" sz="3600" b="1" err="1">
                  <a:solidFill>
                    <a:schemeClr val="accent5">
                      <a:lumMod val="25000"/>
                    </a:schemeClr>
                  </a:solidFill>
                  <a:latin typeface="Times New Roman" panose="02020603050405020304" pitchFamily="18" charset="0"/>
                  <a:cs typeface="Times New Roman" panose="02020603050405020304" pitchFamily="18" charset="0"/>
                </a:rPr>
                <a:t>hỏi</a:t>
              </a:r>
              <a:r>
                <a:rPr lang="en-US" sz="3600" b="1">
                  <a:solidFill>
                    <a:schemeClr val="accent5">
                      <a:lumMod val="25000"/>
                    </a:schemeClr>
                  </a:solidFill>
                  <a:latin typeface="Times New Roman" panose="02020603050405020304" pitchFamily="18" charset="0"/>
                  <a:cs typeface="Times New Roman" panose="02020603050405020304" pitchFamily="18" charset="0"/>
                </a:rPr>
                <a:t> </a:t>
              </a:r>
              <a:r>
                <a:rPr lang="en-US" sz="3600" b="1" err="1">
                  <a:solidFill>
                    <a:schemeClr val="accent5">
                      <a:lumMod val="25000"/>
                    </a:schemeClr>
                  </a:solidFill>
                  <a:latin typeface="Times New Roman" panose="02020603050405020304" pitchFamily="18" charset="0"/>
                  <a:cs typeface="Times New Roman" panose="02020603050405020304" pitchFamily="18" charset="0"/>
                </a:rPr>
                <a:t>nêu</a:t>
              </a:r>
              <a:r>
                <a:rPr lang="en-US" sz="3600" b="1">
                  <a:solidFill>
                    <a:schemeClr val="accent5">
                      <a:lumMod val="25000"/>
                    </a:schemeClr>
                  </a:solidFill>
                  <a:latin typeface="Times New Roman" panose="02020603050405020304" pitchFamily="18" charset="0"/>
                  <a:cs typeface="Times New Roman" panose="02020603050405020304" pitchFamily="18" charset="0"/>
                </a:rPr>
                <a:t> </a:t>
              </a:r>
              <a:r>
                <a:rPr lang="en-US" sz="3600" b="1" err="1">
                  <a:solidFill>
                    <a:schemeClr val="accent5">
                      <a:lumMod val="25000"/>
                    </a:schemeClr>
                  </a:solidFill>
                  <a:latin typeface="Times New Roman" panose="02020603050405020304" pitchFamily="18" charset="0"/>
                  <a:cs typeface="Times New Roman" panose="02020603050405020304" pitchFamily="18" charset="0"/>
                </a:rPr>
                <a:t>vấn</a:t>
              </a:r>
              <a:r>
                <a:rPr lang="en-US" sz="3600" b="1">
                  <a:solidFill>
                    <a:schemeClr val="accent5">
                      <a:lumMod val="25000"/>
                    </a:schemeClr>
                  </a:solidFill>
                  <a:latin typeface="Times New Roman" panose="02020603050405020304" pitchFamily="18" charset="0"/>
                  <a:cs typeface="Times New Roman" panose="02020603050405020304" pitchFamily="18" charset="0"/>
                </a:rPr>
                <a:t> </a:t>
              </a:r>
              <a:r>
                <a:rPr lang="en-US" sz="3600" b="1" err="1">
                  <a:solidFill>
                    <a:schemeClr val="accent5">
                      <a:lumMod val="25000"/>
                    </a:schemeClr>
                  </a:solidFill>
                  <a:latin typeface="Times New Roman" panose="02020603050405020304" pitchFamily="18" charset="0"/>
                  <a:cs typeface="Times New Roman" panose="02020603050405020304" pitchFamily="18" charset="0"/>
                </a:rPr>
                <a:t>đề</a:t>
              </a:r>
              <a:endParaRPr lang="en-US" sz="3600" b="1">
                <a:solidFill>
                  <a:schemeClr val="accent5">
                    <a:lumMod val="25000"/>
                  </a:schemeClr>
                </a:solidFill>
                <a:latin typeface="Times New Roman" panose="02020603050405020304" pitchFamily="18" charset="0"/>
                <a:cs typeface="Times New Roman" panose="02020603050405020304" pitchFamily="18" charset="0"/>
              </a:endParaRPr>
            </a:p>
          </p:txBody>
        </p:sp>
        <p:sp>
          <p:nvSpPr>
            <p:cNvPr id="41" name="Hình tự do: Hình 21"/>
            <p:cNvSpPr/>
            <p:nvPr/>
          </p:nvSpPr>
          <p:spPr>
            <a:xfrm>
              <a:off x="184" y="1048"/>
              <a:ext cx="2216" cy="1758"/>
            </a:xfrm>
            <a:custGeom>
              <a:avLst/>
              <a:gdLst>
                <a:gd name="connsiteX0" fmla="*/ 349672 w 1238250"/>
                <a:gd name="connsiteY0" fmla="*/ 128931 h 981079"/>
                <a:gd name="connsiteX1" fmla="*/ 168868 w 1238250"/>
                <a:gd name="connsiteY1" fmla="*/ 490539 h 981079"/>
                <a:gd name="connsiteX2" fmla="*/ 349672 w 1238250"/>
                <a:gd name="connsiteY2" fmla="*/ 852146 h 981079"/>
                <a:gd name="connsiteX3" fmla="*/ 888577 w 1238250"/>
                <a:gd name="connsiteY3" fmla="*/ 852146 h 981079"/>
                <a:gd name="connsiteX4" fmla="*/ 1069381 w 1238250"/>
                <a:gd name="connsiteY4" fmla="*/ 490539 h 981079"/>
                <a:gd name="connsiteX5" fmla="*/ 888577 w 1238250"/>
                <a:gd name="connsiteY5" fmla="*/ 128931 h 981079"/>
                <a:gd name="connsiteX6" fmla="*/ 245270 w 1238250"/>
                <a:gd name="connsiteY6" fmla="*/ 0 h 981079"/>
                <a:gd name="connsiteX7" fmla="*/ 992980 w 1238250"/>
                <a:gd name="connsiteY7" fmla="*/ 0 h 981079"/>
                <a:gd name="connsiteX8" fmla="*/ 1238250 w 1238250"/>
                <a:gd name="connsiteY8" fmla="*/ 490540 h 981079"/>
                <a:gd name="connsiteX9" fmla="*/ 992980 w 1238250"/>
                <a:gd name="connsiteY9" fmla="*/ 981079 h 981079"/>
                <a:gd name="connsiteX10" fmla="*/ 245270 w 1238250"/>
                <a:gd name="connsiteY10" fmla="*/ 981079 h 981079"/>
                <a:gd name="connsiteX11" fmla="*/ 0 w 1238250"/>
                <a:gd name="connsiteY11" fmla="*/ 490540 h 981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38250" h="981079">
                  <a:moveTo>
                    <a:pt x="349672" y="128931"/>
                  </a:moveTo>
                  <a:lnTo>
                    <a:pt x="168868" y="490539"/>
                  </a:lnTo>
                  <a:lnTo>
                    <a:pt x="349672" y="852146"/>
                  </a:lnTo>
                  <a:lnTo>
                    <a:pt x="888577" y="852146"/>
                  </a:lnTo>
                  <a:lnTo>
                    <a:pt x="1069381" y="490539"/>
                  </a:lnTo>
                  <a:lnTo>
                    <a:pt x="888577" y="128931"/>
                  </a:lnTo>
                  <a:close/>
                  <a:moveTo>
                    <a:pt x="245270" y="0"/>
                  </a:moveTo>
                  <a:lnTo>
                    <a:pt x="992980" y="0"/>
                  </a:lnTo>
                  <a:lnTo>
                    <a:pt x="1238250" y="490540"/>
                  </a:lnTo>
                  <a:lnTo>
                    <a:pt x="992980" y="981079"/>
                  </a:lnTo>
                  <a:lnTo>
                    <a:pt x="245270" y="981079"/>
                  </a:lnTo>
                  <a:lnTo>
                    <a:pt x="0" y="490540"/>
                  </a:lnTo>
                  <a:close/>
                </a:path>
              </a:pathLst>
            </a:custGeom>
            <a:gradFill flip="none" rotWithShape="1">
              <a:gsLst>
                <a:gs pos="38000">
                  <a:srgbClr val="FBFB11">
                    <a:alpha val="60000"/>
                  </a:srgbClr>
                </a:gs>
                <a:gs pos="100000">
                  <a:srgbClr val="838309"/>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
                  <a:rot lat="0" lon="0" rev="15600000"/>
                </a:lightRig>
              </a:scene3d>
              <a:sp3d extrusionH="57150" prstMaterial="softEdge">
                <a:bevelT w="25400" h="38100"/>
              </a:sp3d>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vi-VN" altLang="en-BZ" sz="6000" b="1" i="0" u="none" strike="noStrike" kern="1200" cap="none" spc="0" normalizeH="0" baseline="0" noProof="0">
                  <a:ln/>
                  <a:solidFill>
                    <a:srgbClr val="FF0000"/>
                  </a:solidFill>
                  <a:effectLst/>
                  <a:uLnTx/>
                  <a:uFillTx/>
                  <a:latin typeface="Calibri" panose="020F0502020204030204"/>
                  <a:ea typeface="+mn-ea"/>
                  <a:cs typeface="+mn-cs"/>
                </a:rPr>
                <a:t>B</a:t>
              </a:r>
              <a:r>
                <a:rPr kumimoji="0" lang="en-BZ" sz="6000" b="1" i="0" u="none" strike="noStrike" kern="1200" cap="none" spc="0" normalizeH="0" baseline="0" noProof="0">
                  <a:ln/>
                  <a:solidFill>
                    <a:srgbClr val="FF0000"/>
                  </a:solidFill>
                  <a:effectLst/>
                  <a:uLnTx/>
                  <a:uFillTx/>
                  <a:latin typeface="Calibri" panose="020F0502020204030204"/>
                  <a:ea typeface="+mn-ea"/>
                  <a:cs typeface="+mn-cs"/>
                </a:rPr>
                <a:t>1</a:t>
              </a:r>
            </a:p>
          </p:txBody>
        </p:sp>
      </p:grpSp>
      <p:grpSp>
        <p:nvGrpSpPr>
          <p:cNvPr id="62" name="Group 61"/>
          <p:cNvGrpSpPr/>
          <p:nvPr/>
        </p:nvGrpSpPr>
        <p:grpSpPr>
          <a:xfrm>
            <a:off x="849109" y="1950539"/>
            <a:ext cx="8780871" cy="1116330"/>
            <a:chOff x="1857" y="2858"/>
            <a:chExt cx="13019" cy="1758"/>
          </a:xfrm>
        </p:grpSpPr>
        <p:sp>
          <p:nvSpPr>
            <p:cNvPr id="51" name="Hình tự do: Hình 21"/>
            <p:cNvSpPr/>
            <p:nvPr/>
          </p:nvSpPr>
          <p:spPr>
            <a:xfrm>
              <a:off x="1857" y="2858"/>
              <a:ext cx="2216" cy="1758"/>
            </a:xfrm>
            <a:custGeom>
              <a:avLst/>
              <a:gdLst>
                <a:gd name="connsiteX0" fmla="*/ 349672 w 1238250"/>
                <a:gd name="connsiteY0" fmla="*/ 128931 h 981079"/>
                <a:gd name="connsiteX1" fmla="*/ 168868 w 1238250"/>
                <a:gd name="connsiteY1" fmla="*/ 490539 h 981079"/>
                <a:gd name="connsiteX2" fmla="*/ 349672 w 1238250"/>
                <a:gd name="connsiteY2" fmla="*/ 852146 h 981079"/>
                <a:gd name="connsiteX3" fmla="*/ 888577 w 1238250"/>
                <a:gd name="connsiteY3" fmla="*/ 852146 h 981079"/>
                <a:gd name="connsiteX4" fmla="*/ 1069381 w 1238250"/>
                <a:gd name="connsiteY4" fmla="*/ 490539 h 981079"/>
                <a:gd name="connsiteX5" fmla="*/ 888577 w 1238250"/>
                <a:gd name="connsiteY5" fmla="*/ 128931 h 981079"/>
                <a:gd name="connsiteX6" fmla="*/ 245270 w 1238250"/>
                <a:gd name="connsiteY6" fmla="*/ 0 h 981079"/>
                <a:gd name="connsiteX7" fmla="*/ 992980 w 1238250"/>
                <a:gd name="connsiteY7" fmla="*/ 0 h 981079"/>
                <a:gd name="connsiteX8" fmla="*/ 1238250 w 1238250"/>
                <a:gd name="connsiteY8" fmla="*/ 490540 h 981079"/>
                <a:gd name="connsiteX9" fmla="*/ 992980 w 1238250"/>
                <a:gd name="connsiteY9" fmla="*/ 981079 h 981079"/>
                <a:gd name="connsiteX10" fmla="*/ 245270 w 1238250"/>
                <a:gd name="connsiteY10" fmla="*/ 981079 h 981079"/>
                <a:gd name="connsiteX11" fmla="*/ 0 w 1238250"/>
                <a:gd name="connsiteY11" fmla="*/ 490540 h 981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38250" h="981079">
                  <a:moveTo>
                    <a:pt x="349672" y="128931"/>
                  </a:moveTo>
                  <a:lnTo>
                    <a:pt x="168868" y="490539"/>
                  </a:lnTo>
                  <a:lnTo>
                    <a:pt x="349672" y="852146"/>
                  </a:lnTo>
                  <a:lnTo>
                    <a:pt x="888577" y="852146"/>
                  </a:lnTo>
                  <a:lnTo>
                    <a:pt x="1069381" y="490539"/>
                  </a:lnTo>
                  <a:lnTo>
                    <a:pt x="888577" y="128931"/>
                  </a:lnTo>
                  <a:close/>
                  <a:moveTo>
                    <a:pt x="245270" y="0"/>
                  </a:moveTo>
                  <a:lnTo>
                    <a:pt x="992980" y="0"/>
                  </a:lnTo>
                  <a:lnTo>
                    <a:pt x="1238250" y="490540"/>
                  </a:lnTo>
                  <a:lnTo>
                    <a:pt x="992980" y="981079"/>
                  </a:lnTo>
                  <a:lnTo>
                    <a:pt x="245270" y="981079"/>
                  </a:lnTo>
                  <a:lnTo>
                    <a:pt x="0" y="490540"/>
                  </a:lnTo>
                  <a:close/>
                </a:path>
              </a:pathLst>
            </a:custGeom>
            <a:gradFill flip="none" rotWithShape="1">
              <a:gsLst>
                <a:gs pos="38000">
                  <a:srgbClr val="FBFB11">
                    <a:alpha val="60000"/>
                  </a:srgbClr>
                </a:gs>
                <a:gs pos="100000">
                  <a:srgbClr val="838309"/>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
                  <a:rot lat="0" lon="0" rev="15600000"/>
                </a:lightRig>
              </a:scene3d>
              <a:sp3d extrusionH="57150" prstMaterial="softEdge">
                <a:bevelT w="25400" h="38100"/>
              </a:sp3d>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vi-VN" altLang="en-BZ" sz="6000" b="1" i="0" u="none" strike="noStrike" kern="1200" cap="none" spc="0" normalizeH="0" baseline="0" noProof="0">
                  <a:solidFill>
                    <a:srgbClr val="FF0000"/>
                  </a:solidFill>
                  <a:effectLst/>
                  <a:uLnTx/>
                  <a:uFillTx/>
                  <a:latin typeface="Calibri" panose="020F0502020204030204"/>
                  <a:ea typeface="+mn-ea"/>
                  <a:cs typeface="+mn-cs"/>
                </a:rPr>
                <a:t>B2</a:t>
              </a:r>
            </a:p>
          </p:txBody>
        </p:sp>
        <p:sp>
          <p:nvSpPr>
            <p:cNvPr id="52" name="Rounded Rectangle 51"/>
            <p:cNvSpPr/>
            <p:nvPr/>
          </p:nvSpPr>
          <p:spPr>
            <a:xfrm>
              <a:off x="4133" y="3048"/>
              <a:ext cx="10743" cy="1378"/>
            </a:xfrm>
            <a:prstGeom prst="roundRect">
              <a:avLst/>
            </a:prstGeom>
            <a:gradFill>
              <a:gsLst>
                <a:gs pos="76000">
                  <a:srgbClr val="7B32B2">
                    <a:alpha val="7000"/>
                  </a:srgbClr>
                </a:gs>
                <a:gs pos="100000">
                  <a:srgbClr val="401A5D"/>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err="1">
                  <a:solidFill>
                    <a:schemeClr val="tx1"/>
                  </a:solidFill>
                  <a:latin typeface="Times New Roman" panose="02020603050405020304" pitchFamily="18" charset="0"/>
                  <a:cs typeface="Times New Roman" panose="02020603050405020304" pitchFamily="18" charset="0"/>
                </a:rPr>
                <a:t>Bộc</a:t>
              </a:r>
              <a:r>
                <a:rPr lang="en-US" sz="3600" b="1">
                  <a:solidFill>
                    <a:schemeClr val="tx1"/>
                  </a:solidFill>
                  <a:latin typeface="Times New Roman" panose="02020603050405020304" pitchFamily="18" charset="0"/>
                  <a:cs typeface="Times New Roman" panose="02020603050405020304" pitchFamily="18" charset="0"/>
                </a:rPr>
                <a:t> </a:t>
              </a:r>
              <a:r>
                <a:rPr lang="en-US" sz="3600" b="1" err="1">
                  <a:solidFill>
                    <a:schemeClr val="tx1"/>
                  </a:solidFill>
                  <a:latin typeface="Times New Roman" panose="02020603050405020304" pitchFamily="18" charset="0"/>
                  <a:cs typeface="Times New Roman" panose="02020603050405020304" pitchFamily="18" charset="0"/>
                </a:rPr>
                <a:t>lộ</a:t>
              </a:r>
              <a:r>
                <a:rPr lang="en-US" sz="3600" b="1">
                  <a:solidFill>
                    <a:schemeClr val="tx1"/>
                  </a:solidFill>
                  <a:latin typeface="Times New Roman" panose="02020603050405020304" pitchFamily="18" charset="0"/>
                  <a:cs typeface="Times New Roman" panose="02020603050405020304" pitchFamily="18" charset="0"/>
                </a:rPr>
                <a:t> </a:t>
              </a:r>
              <a:r>
                <a:rPr lang="en-US" sz="3600" b="1" err="1">
                  <a:solidFill>
                    <a:schemeClr val="tx1"/>
                  </a:solidFill>
                  <a:latin typeface="Times New Roman" panose="02020603050405020304" pitchFamily="18" charset="0"/>
                  <a:cs typeface="Times New Roman" panose="02020603050405020304" pitchFamily="18" charset="0"/>
                </a:rPr>
                <a:t>quan</a:t>
              </a:r>
              <a:r>
                <a:rPr lang="en-US" sz="3600" b="1">
                  <a:solidFill>
                    <a:schemeClr val="tx1"/>
                  </a:solidFill>
                  <a:latin typeface="Times New Roman" panose="02020603050405020304" pitchFamily="18" charset="0"/>
                  <a:cs typeface="Times New Roman" panose="02020603050405020304" pitchFamily="18" charset="0"/>
                </a:rPr>
                <a:t> </a:t>
              </a:r>
              <a:r>
                <a:rPr lang="en-US" sz="3600" b="1" err="1">
                  <a:solidFill>
                    <a:schemeClr val="tx1"/>
                  </a:solidFill>
                  <a:latin typeface="Times New Roman" panose="02020603050405020304" pitchFamily="18" charset="0"/>
                  <a:cs typeface="Times New Roman" panose="02020603050405020304" pitchFamily="18" charset="0"/>
                </a:rPr>
                <a:t>niệm</a:t>
              </a:r>
              <a:r>
                <a:rPr lang="en-US" sz="3600" b="1">
                  <a:solidFill>
                    <a:schemeClr val="tx1"/>
                  </a:solidFill>
                  <a:latin typeface="Times New Roman" panose="02020603050405020304" pitchFamily="18" charset="0"/>
                  <a:cs typeface="Times New Roman" panose="02020603050405020304" pitchFamily="18" charset="0"/>
                </a:rPr>
                <a:t> ban </a:t>
              </a:r>
              <a:r>
                <a:rPr lang="en-US" sz="3600" b="1" err="1">
                  <a:solidFill>
                    <a:schemeClr val="tx1"/>
                  </a:solidFill>
                  <a:latin typeface="Times New Roman" panose="02020603050405020304" pitchFamily="18" charset="0"/>
                  <a:cs typeface="Times New Roman" panose="02020603050405020304" pitchFamily="18" charset="0"/>
                </a:rPr>
                <a:t>đầu</a:t>
              </a:r>
              <a:r>
                <a:rPr lang="en-US" sz="3600" b="1">
                  <a:solidFill>
                    <a:schemeClr val="tx1"/>
                  </a:solidFill>
                  <a:latin typeface="Times New Roman" panose="02020603050405020304" pitchFamily="18" charset="0"/>
                  <a:cs typeface="Times New Roman" panose="02020603050405020304" pitchFamily="18" charset="0"/>
                </a:rPr>
                <a:t> </a:t>
              </a:r>
              <a:r>
                <a:rPr lang="en-US" sz="3600" b="1" err="1">
                  <a:solidFill>
                    <a:schemeClr val="tx1"/>
                  </a:solidFill>
                  <a:latin typeface="Times New Roman" panose="02020603050405020304" pitchFamily="18" charset="0"/>
                  <a:cs typeface="Times New Roman" panose="02020603050405020304" pitchFamily="18" charset="0"/>
                </a:rPr>
                <a:t>của</a:t>
              </a:r>
              <a:r>
                <a:rPr lang="en-US" sz="3600" b="1">
                  <a:solidFill>
                    <a:schemeClr val="tx1"/>
                  </a:solidFill>
                  <a:latin typeface="Times New Roman" panose="02020603050405020304" pitchFamily="18" charset="0"/>
                  <a:cs typeface="Times New Roman" panose="02020603050405020304" pitchFamily="18" charset="0"/>
                </a:rPr>
                <a:t> </a:t>
              </a:r>
              <a:r>
                <a:rPr lang="en-US" sz="3600" b="1" smtClean="0">
                  <a:solidFill>
                    <a:schemeClr val="tx1"/>
                  </a:solidFill>
                  <a:latin typeface="Times New Roman" panose="02020603050405020304" pitchFamily="18" charset="0"/>
                  <a:cs typeface="Times New Roman" panose="02020603050405020304" pitchFamily="18" charset="0"/>
                </a:rPr>
                <a:t>HS</a:t>
              </a:r>
              <a:endParaRPr lang="en-US" sz="3600" b="1">
                <a:solidFill>
                  <a:schemeClr val="tx1"/>
                </a:solidFill>
                <a:latin typeface="Times New Roman" panose="02020603050405020304" pitchFamily="18" charset="0"/>
                <a:cs typeface="Times New Roman" panose="02020603050405020304" pitchFamily="18" charset="0"/>
              </a:endParaRPr>
            </a:p>
          </p:txBody>
        </p:sp>
      </p:grpSp>
      <p:grpSp>
        <p:nvGrpSpPr>
          <p:cNvPr id="63" name="Group 62"/>
          <p:cNvGrpSpPr/>
          <p:nvPr/>
        </p:nvGrpSpPr>
        <p:grpSpPr>
          <a:xfrm>
            <a:off x="1723707" y="3162028"/>
            <a:ext cx="8920456" cy="1254760"/>
            <a:chOff x="1971" y="4692"/>
            <a:chExt cx="13564" cy="1976"/>
          </a:xfrm>
        </p:grpSpPr>
        <p:sp>
          <p:nvSpPr>
            <p:cNvPr id="53" name="Hình tự do: Hình 21"/>
            <p:cNvSpPr/>
            <p:nvPr/>
          </p:nvSpPr>
          <p:spPr>
            <a:xfrm>
              <a:off x="1971" y="4712"/>
              <a:ext cx="2216" cy="1758"/>
            </a:xfrm>
            <a:custGeom>
              <a:avLst/>
              <a:gdLst>
                <a:gd name="connsiteX0" fmla="*/ 349672 w 1238250"/>
                <a:gd name="connsiteY0" fmla="*/ 128931 h 981079"/>
                <a:gd name="connsiteX1" fmla="*/ 168868 w 1238250"/>
                <a:gd name="connsiteY1" fmla="*/ 490539 h 981079"/>
                <a:gd name="connsiteX2" fmla="*/ 349672 w 1238250"/>
                <a:gd name="connsiteY2" fmla="*/ 852146 h 981079"/>
                <a:gd name="connsiteX3" fmla="*/ 888577 w 1238250"/>
                <a:gd name="connsiteY3" fmla="*/ 852146 h 981079"/>
                <a:gd name="connsiteX4" fmla="*/ 1069381 w 1238250"/>
                <a:gd name="connsiteY4" fmla="*/ 490539 h 981079"/>
                <a:gd name="connsiteX5" fmla="*/ 888577 w 1238250"/>
                <a:gd name="connsiteY5" fmla="*/ 128931 h 981079"/>
                <a:gd name="connsiteX6" fmla="*/ 245270 w 1238250"/>
                <a:gd name="connsiteY6" fmla="*/ 0 h 981079"/>
                <a:gd name="connsiteX7" fmla="*/ 992980 w 1238250"/>
                <a:gd name="connsiteY7" fmla="*/ 0 h 981079"/>
                <a:gd name="connsiteX8" fmla="*/ 1238250 w 1238250"/>
                <a:gd name="connsiteY8" fmla="*/ 490540 h 981079"/>
                <a:gd name="connsiteX9" fmla="*/ 992980 w 1238250"/>
                <a:gd name="connsiteY9" fmla="*/ 981079 h 981079"/>
                <a:gd name="connsiteX10" fmla="*/ 245270 w 1238250"/>
                <a:gd name="connsiteY10" fmla="*/ 981079 h 981079"/>
                <a:gd name="connsiteX11" fmla="*/ 0 w 1238250"/>
                <a:gd name="connsiteY11" fmla="*/ 490540 h 981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38250" h="981079">
                  <a:moveTo>
                    <a:pt x="349672" y="128931"/>
                  </a:moveTo>
                  <a:lnTo>
                    <a:pt x="168868" y="490539"/>
                  </a:lnTo>
                  <a:lnTo>
                    <a:pt x="349672" y="852146"/>
                  </a:lnTo>
                  <a:lnTo>
                    <a:pt x="888577" y="852146"/>
                  </a:lnTo>
                  <a:lnTo>
                    <a:pt x="1069381" y="490539"/>
                  </a:lnTo>
                  <a:lnTo>
                    <a:pt x="888577" y="128931"/>
                  </a:lnTo>
                  <a:close/>
                  <a:moveTo>
                    <a:pt x="245270" y="0"/>
                  </a:moveTo>
                  <a:lnTo>
                    <a:pt x="992980" y="0"/>
                  </a:lnTo>
                  <a:lnTo>
                    <a:pt x="1238250" y="490540"/>
                  </a:lnTo>
                  <a:lnTo>
                    <a:pt x="992980" y="981079"/>
                  </a:lnTo>
                  <a:lnTo>
                    <a:pt x="245270" y="981079"/>
                  </a:lnTo>
                  <a:lnTo>
                    <a:pt x="0" y="490540"/>
                  </a:lnTo>
                  <a:close/>
                </a:path>
              </a:pathLst>
            </a:custGeom>
            <a:gradFill flip="none" rotWithShape="1">
              <a:gsLst>
                <a:gs pos="38000">
                  <a:srgbClr val="FBFB11">
                    <a:alpha val="60000"/>
                  </a:srgbClr>
                </a:gs>
                <a:gs pos="100000">
                  <a:srgbClr val="838309"/>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
                  <a:rot lat="0" lon="0" rev="15600000"/>
                </a:lightRig>
              </a:scene3d>
              <a:sp3d extrusionH="57150" prstMaterial="softEdge">
                <a:bevelT w="25400" h="38100"/>
              </a:sp3d>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vi-VN" altLang="en-BZ" sz="6000" b="1" i="0" u="none" strike="noStrike" kern="1200" cap="none" spc="0" normalizeH="0" baseline="0" noProof="0">
                  <a:solidFill>
                    <a:srgbClr val="FF0000"/>
                  </a:solidFill>
                  <a:effectLst/>
                  <a:uLnTx/>
                  <a:uFillTx/>
                  <a:latin typeface="Calibri" panose="020F0502020204030204"/>
                  <a:ea typeface="+mn-ea"/>
                  <a:cs typeface="+mn-cs"/>
                </a:rPr>
                <a:t>B3</a:t>
              </a:r>
            </a:p>
          </p:txBody>
        </p:sp>
        <p:sp>
          <p:nvSpPr>
            <p:cNvPr id="54" name="Rounded Rectangle 53"/>
            <p:cNvSpPr/>
            <p:nvPr/>
          </p:nvSpPr>
          <p:spPr>
            <a:xfrm>
              <a:off x="4388" y="4692"/>
              <a:ext cx="11147" cy="1976"/>
            </a:xfrm>
            <a:prstGeom prst="roundRect">
              <a:avLst/>
            </a:prstGeom>
            <a:gradFill>
              <a:gsLst>
                <a:gs pos="76000">
                  <a:srgbClr val="7B32B2">
                    <a:alpha val="7000"/>
                  </a:srgbClr>
                </a:gs>
                <a:gs pos="100000">
                  <a:srgbClr val="401A5D"/>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err="1">
                  <a:solidFill>
                    <a:schemeClr val="tx1"/>
                  </a:solidFill>
                  <a:latin typeface="Times New Roman" panose="02020603050405020304" pitchFamily="18" charset="0"/>
                  <a:cs typeface="Times New Roman" panose="02020603050405020304" pitchFamily="18" charset="0"/>
                </a:rPr>
                <a:t>Đề</a:t>
              </a:r>
              <a:r>
                <a:rPr lang="en-US" sz="3600" b="1">
                  <a:solidFill>
                    <a:schemeClr val="tx1"/>
                  </a:solidFill>
                  <a:latin typeface="Times New Roman" panose="02020603050405020304" pitchFamily="18" charset="0"/>
                  <a:cs typeface="Times New Roman" panose="02020603050405020304" pitchFamily="18" charset="0"/>
                </a:rPr>
                <a:t> </a:t>
              </a:r>
              <a:r>
                <a:rPr lang="en-US" sz="3600" b="1" err="1">
                  <a:solidFill>
                    <a:schemeClr val="tx1"/>
                  </a:solidFill>
                  <a:latin typeface="Times New Roman" panose="02020603050405020304" pitchFamily="18" charset="0"/>
                  <a:cs typeface="Times New Roman" panose="02020603050405020304" pitchFamily="18" charset="0"/>
                </a:rPr>
                <a:t>xuất</a:t>
              </a:r>
              <a:r>
                <a:rPr lang="en-US" sz="3600" b="1">
                  <a:solidFill>
                    <a:schemeClr val="tx1"/>
                  </a:solidFill>
                  <a:latin typeface="Times New Roman" panose="02020603050405020304" pitchFamily="18" charset="0"/>
                  <a:cs typeface="Times New Roman" panose="02020603050405020304" pitchFamily="18" charset="0"/>
                </a:rPr>
                <a:t> </a:t>
              </a:r>
              <a:r>
                <a:rPr lang="en-US" sz="3600" b="1" err="1">
                  <a:solidFill>
                    <a:schemeClr val="tx1"/>
                  </a:solidFill>
                  <a:latin typeface="Times New Roman" panose="02020603050405020304" pitchFamily="18" charset="0"/>
                  <a:cs typeface="Times New Roman" panose="02020603050405020304" pitchFamily="18" charset="0"/>
                </a:rPr>
                <a:t>câu</a:t>
              </a:r>
              <a:r>
                <a:rPr lang="en-US" sz="3600" b="1">
                  <a:solidFill>
                    <a:schemeClr val="tx1"/>
                  </a:solidFill>
                  <a:latin typeface="Times New Roman" panose="02020603050405020304" pitchFamily="18" charset="0"/>
                  <a:cs typeface="Times New Roman" panose="02020603050405020304" pitchFamily="18" charset="0"/>
                </a:rPr>
                <a:t> </a:t>
              </a:r>
              <a:r>
                <a:rPr lang="en-US" sz="3600" b="1" err="1">
                  <a:solidFill>
                    <a:schemeClr val="tx1"/>
                  </a:solidFill>
                  <a:latin typeface="Times New Roman" panose="02020603050405020304" pitchFamily="18" charset="0"/>
                  <a:cs typeface="Times New Roman" panose="02020603050405020304" pitchFamily="18" charset="0"/>
                </a:rPr>
                <a:t>hỏi</a:t>
              </a:r>
              <a:r>
                <a:rPr lang="en-US" sz="3600" b="1">
                  <a:solidFill>
                    <a:schemeClr val="tx1"/>
                  </a:solidFill>
                  <a:latin typeface="Times New Roman" panose="02020603050405020304" pitchFamily="18" charset="0"/>
                  <a:cs typeface="Times New Roman" panose="02020603050405020304" pitchFamily="18" charset="0"/>
                </a:rPr>
                <a:t> hay </a:t>
              </a:r>
              <a:r>
                <a:rPr lang="en-US" sz="3600" b="1" err="1">
                  <a:solidFill>
                    <a:schemeClr val="tx1"/>
                  </a:solidFill>
                  <a:latin typeface="Times New Roman" panose="02020603050405020304" pitchFamily="18" charset="0"/>
                  <a:cs typeface="Times New Roman" panose="02020603050405020304" pitchFamily="18" charset="0"/>
                </a:rPr>
                <a:t>giả</a:t>
              </a:r>
              <a:r>
                <a:rPr lang="en-US" sz="3600" b="1">
                  <a:solidFill>
                    <a:schemeClr val="tx1"/>
                  </a:solidFill>
                  <a:latin typeface="Times New Roman" panose="02020603050405020304" pitchFamily="18" charset="0"/>
                  <a:cs typeface="Times New Roman" panose="02020603050405020304" pitchFamily="18" charset="0"/>
                </a:rPr>
                <a:t> </a:t>
              </a:r>
              <a:r>
                <a:rPr lang="en-US" sz="3600" b="1" err="1">
                  <a:solidFill>
                    <a:schemeClr val="tx1"/>
                  </a:solidFill>
                  <a:latin typeface="Times New Roman" panose="02020603050405020304" pitchFamily="18" charset="0"/>
                  <a:cs typeface="Times New Roman" panose="02020603050405020304" pitchFamily="18" charset="0"/>
                </a:rPr>
                <a:t>thuyết</a:t>
              </a:r>
              <a:r>
                <a:rPr lang="en-US" sz="3600" b="1">
                  <a:solidFill>
                    <a:schemeClr val="tx1"/>
                  </a:solidFill>
                  <a:latin typeface="Times New Roman" panose="02020603050405020304" pitchFamily="18" charset="0"/>
                  <a:cs typeface="Times New Roman" panose="02020603050405020304" pitchFamily="18" charset="0"/>
                </a:rPr>
                <a:t> </a:t>
              </a:r>
            </a:p>
            <a:p>
              <a:pPr algn="ctr"/>
              <a:r>
                <a:rPr lang="en-US" sz="3600" b="1" err="1">
                  <a:solidFill>
                    <a:schemeClr val="tx1"/>
                  </a:solidFill>
                  <a:latin typeface="Times New Roman" panose="02020603050405020304" pitchFamily="18" charset="0"/>
                  <a:cs typeface="Times New Roman" panose="02020603050405020304" pitchFamily="18" charset="0"/>
                </a:rPr>
                <a:t>và</a:t>
              </a:r>
              <a:r>
                <a:rPr lang="en-US" sz="3600" b="1">
                  <a:solidFill>
                    <a:schemeClr val="tx1"/>
                  </a:solidFill>
                  <a:latin typeface="Times New Roman" panose="02020603050405020304" pitchFamily="18" charset="0"/>
                  <a:cs typeface="Times New Roman" panose="02020603050405020304" pitchFamily="18" charset="0"/>
                </a:rPr>
                <a:t> </a:t>
              </a:r>
              <a:r>
                <a:rPr lang="en-US" sz="3600" b="1" err="1">
                  <a:solidFill>
                    <a:schemeClr val="tx1"/>
                  </a:solidFill>
                  <a:latin typeface="Times New Roman" panose="02020603050405020304" pitchFamily="18" charset="0"/>
                  <a:cs typeface="Times New Roman" panose="02020603050405020304" pitchFamily="18" charset="0"/>
                </a:rPr>
                <a:t>thiết</a:t>
              </a:r>
              <a:r>
                <a:rPr lang="en-US" sz="3600" b="1">
                  <a:solidFill>
                    <a:schemeClr val="tx1"/>
                  </a:solidFill>
                  <a:latin typeface="Times New Roman" panose="02020603050405020304" pitchFamily="18" charset="0"/>
                  <a:cs typeface="Times New Roman" panose="02020603050405020304" pitchFamily="18" charset="0"/>
                </a:rPr>
                <a:t> </a:t>
              </a:r>
              <a:r>
                <a:rPr lang="en-US" sz="3600" b="1" err="1">
                  <a:solidFill>
                    <a:schemeClr val="tx1"/>
                  </a:solidFill>
                  <a:latin typeface="Times New Roman" panose="02020603050405020304" pitchFamily="18" charset="0"/>
                  <a:cs typeface="Times New Roman" panose="02020603050405020304" pitchFamily="18" charset="0"/>
                </a:rPr>
                <a:t>kế</a:t>
              </a:r>
              <a:r>
                <a:rPr lang="en-US" sz="3600" b="1">
                  <a:solidFill>
                    <a:schemeClr val="tx1"/>
                  </a:solidFill>
                  <a:latin typeface="Times New Roman" panose="02020603050405020304" pitchFamily="18" charset="0"/>
                  <a:cs typeface="Times New Roman" panose="02020603050405020304" pitchFamily="18" charset="0"/>
                </a:rPr>
                <a:t> </a:t>
              </a:r>
              <a:r>
                <a:rPr lang="en-US" sz="3600" b="1" err="1">
                  <a:solidFill>
                    <a:schemeClr val="tx1"/>
                  </a:solidFill>
                  <a:latin typeface="Times New Roman" panose="02020603050405020304" pitchFamily="18" charset="0"/>
                  <a:cs typeface="Times New Roman" panose="02020603050405020304" pitchFamily="18" charset="0"/>
                </a:rPr>
                <a:t>phương</a:t>
              </a:r>
              <a:r>
                <a:rPr lang="en-US" sz="3600" b="1">
                  <a:solidFill>
                    <a:schemeClr val="tx1"/>
                  </a:solidFill>
                  <a:latin typeface="Times New Roman" panose="02020603050405020304" pitchFamily="18" charset="0"/>
                  <a:cs typeface="Times New Roman" panose="02020603050405020304" pitchFamily="18" charset="0"/>
                </a:rPr>
                <a:t> </a:t>
              </a:r>
              <a:r>
                <a:rPr lang="en-US" sz="3600" b="1" err="1">
                  <a:solidFill>
                    <a:schemeClr val="tx1"/>
                  </a:solidFill>
                  <a:latin typeface="Times New Roman" panose="02020603050405020304" pitchFamily="18" charset="0"/>
                  <a:cs typeface="Times New Roman" panose="02020603050405020304" pitchFamily="18" charset="0"/>
                </a:rPr>
                <a:t>án</a:t>
              </a:r>
              <a:r>
                <a:rPr lang="en-US" sz="3600" b="1">
                  <a:solidFill>
                    <a:schemeClr val="tx1"/>
                  </a:solidFill>
                  <a:latin typeface="Times New Roman" panose="02020603050405020304" pitchFamily="18" charset="0"/>
                  <a:cs typeface="Times New Roman" panose="02020603050405020304" pitchFamily="18" charset="0"/>
                </a:rPr>
                <a:t> </a:t>
              </a:r>
              <a:r>
                <a:rPr lang="en-US" sz="3600" b="1" err="1">
                  <a:solidFill>
                    <a:schemeClr val="tx1"/>
                  </a:solidFill>
                  <a:latin typeface="Times New Roman" panose="02020603050405020304" pitchFamily="18" charset="0"/>
                  <a:cs typeface="Times New Roman" panose="02020603050405020304" pitchFamily="18" charset="0"/>
                </a:rPr>
                <a:t>thực</a:t>
              </a:r>
              <a:r>
                <a:rPr lang="en-US" sz="3600" b="1">
                  <a:solidFill>
                    <a:schemeClr val="tx1"/>
                  </a:solidFill>
                  <a:latin typeface="Times New Roman" panose="02020603050405020304" pitchFamily="18" charset="0"/>
                  <a:cs typeface="Times New Roman" panose="02020603050405020304" pitchFamily="18" charset="0"/>
                </a:rPr>
                <a:t> </a:t>
              </a:r>
              <a:r>
                <a:rPr lang="en-US" sz="3600" b="1" err="1">
                  <a:solidFill>
                    <a:schemeClr val="tx1"/>
                  </a:solidFill>
                  <a:latin typeface="Times New Roman" panose="02020603050405020304" pitchFamily="18" charset="0"/>
                  <a:cs typeface="Times New Roman" panose="02020603050405020304" pitchFamily="18" charset="0"/>
                </a:rPr>
                <a:t>nghiệm</a:t>
              </a:r>
              <a:endParaRPr lang="en-US" sz="3600" b="1">
                <a:solidFill>
                  <a:schemeClr val="tx1"/>
                </a:solidFill>
                <a:latin typeface="Times New Roman" panose="02020603050405020304" pitchFamily="18" charset="0"/>
                <a:cs typeface="Times New Roman" panose="02020603050405020304" pitchFamily="18" charset="0"/>
              </a:endParaRPr>
            </a:p>
          </p:txBody>
        </p:sp>
      </p:grpSp>
      <p:grpSp>
        <p:nvGrpSpPr>
          <p:cNvPr id="3" name="Group 2"/>
          <p:cNvGrpSpPr/>
          <p:nvPr/>
        </p:nvGrpSpPr>
        <p:grpSpPr>
          <a:xfrm>
            <a:off x="848995" y="4437289"/>
            <a:ext cx="10267496" cy="1116330"/>
            <a:chOff x="848995" y="4330609"/>
            <a:chExt cx="10431780" cy="1116330"/>
          </a:xfrm>
        </p:grpSpPr>
        <p:sp>
          <p:nvSpPr>
            <p:cNvPr id="55" name="Hình tự do: Hình 21"/>
            <p:cNvSpPr/>
            <p:nvPr/>
          </p:nvSpPr>
          <p:spPr>
            <a:xfrm>
              <a:off x="848995" y="4330609"/>
              <a:ext cx="1407160" cy="1116330"/>
            </a:xfrm>
            <a:custGeom>
              <a:avLst/>
              <a:gdLst>
                <a:gd name="connsiteX0" fmla="*/ 349672 w 1238250"/>
                <a:gd name="connsiteY0" fmla="*/ 128931 h 981079"/>
                <a:gd name="connsiteX1" fmla="*/ 168868 w 1238250"/>
                <a:gd name="connsiteY1" fmla="*/ 490539 h 981079"/>
                <a:gd name="connsiteX2" fmla="*/ 349672 w 1238250"/>
                <a:gd name="connsiteY2" fmla="*/ 852146 h 981079"/>
                <a:gd name="connsiteX3" fmla="*/ 888577 w 1238250"/>
                <a:gd name="connsiteY3" fmla="*/ 852146 h 981079"/>
                <a:gd name="connsiteX4" fmla="*/ 1069381 w 1238250"/>
                <a:gd name="connsiteY4" fmla="*/ 490539 h 981079"/>
                <a:gd name="connsiteX5" fmla="*/ 888577 w 1238250"/>
                <a:gd name="connsiteY5" fmla="*/ 128931 h 981079"/>
                <a:gd name="connsiteX6" fmla="*/ 245270 w 1238250"/>
                <a:gd name="connsiteY6" fmla="*/ 0 h 981079"/>
                <a:gd name="connsiteX7" fmla="*/ 992980 w 1238250"/>
                <a:gd name="connsiteY7" fmla="*/ 0 h 981079"/>
                <a:gd name="connsiteX8" fmla="*/ 1238250 w 1238250"/>
                <a:gd name="connsiteY8" fmla="*/ 490540 h 981079"/>
                <a:gd name="connsiteX9" fmla="*/ 992980 w 1238250"/>
                <a:gd name="connsiteY9" fmla="*/ 981079 h 981079"/>
                <a:gd name="connsiteX10" fmla="*/ 245270 w 1238250"/>
                <a:gd name="connsiteY10" fmla="*/ 981079 h 981079"/>
                <a:gd name="connsiteX11" fmla="*/ 0 w 1238250"/>
                <a:gd name="connsiteY11" fmla="*/ 490540 h 981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38250" h="981079">
                  <a:moveTo>
                    <a:pt x="349672" y="128931"/>
                  </a:moveTo>
                  <a:lnTo>
                    <a:pt x="168868" y="490539"/>
                  </a:lnTo>
                  <a:lnTo>
                    <a:pt x="349672" y="852146"/>
                  </a:lnTo>
                  <a:lnTo>
                    <a:pt x="888577" y="852146"/>
                  </a:lnTo>
                  <a:lnTo>
                    <a:pt x="1069381" y="490539"/>
                  </a:lnTo>
                  <a:lnTo>
                    <a:pt x="888577" y="128931"/>
                  </a:lnTo>
                  <a:close/>
                  <a:moveTo>
                    <a:pt x="245270" y="0"/>
                  </a:moveTo>
                  <a:lnTo>
                    <a:pt x="992980" y="0"/>
                  </a:lnTo>
                  <a:lnTo>
                    <a:pt x="1238250" y="490540"/>
                  </a:lnTo>
                  <a:lnTo>
                    <a:pt x="992980" y="981079"/>
                  </a:lnTo>
                  <a:lnTo>
                    <a:pt x="245270" y="981079"/>
                  </a:lnTo>
                  <a:lnTo>
                    <a:pt x="0" y="490540"/>
                  </a:lnTo>
                  <a:close/>
                </a:path>
              </a:pathLst>
            </a:custGeom>
            <a:gradFill flip="none" rotWithShape="1">
              <a:gsLst>
                <a:gs pos="38000">
                  <a:srgbClr val="FBFB11">
                    <a:alpha val="60000"/>
                  </a:srgbClr>
                </a:gs>
                <a:gs pos="100000">
                  <a:srgbClr val="838309"/>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
                  <a:rot lat="0" lon="0" rev="15600000"/>
                </a:lightRig>
              </a:scene3d>
              <a:sp3d extrusionH="57150" prstMaterial="softEdge">
                <a:bevelT w="25400" h="38100"/>
              </a:sp3d>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vi-VN" altLang="en-BZ" sz="6000" b="1" i="0" u="none" strike="noStrike" kern="1200" cap="none" spc="0" normalizeH="0" baseline="0" noProof="0">
                  <a:solidFill>
                    <a:srgbClr val="FF0000"/>
                  </a:solidFill>
                  <a:effectLst/>
                  <a:uLnTx/>
                  <a:uFillTx/>
                  <a:latin typeface="Calibri" panose="020F0502020204030204"/>
                  <a:ea typeface="+mn-ea"/>
                  <a:cs typeface="+mn-cs"/>
                </a:rPr>
                <a:t>B4</a:t>
              </a:r>
            </a:p>
          </p:txBody>
        </p:sp>
        <p:sp>
          <p:nvSpPr>
            <p:cNvPr id="56" name="Rounded Rectangle 55"/>
            <p:cNvSpPr/>
            <p:nvPr/>
          </p:nvSpPr>
          <p:spPr>
            <a:xfrm>
              <a:off x="2294255" y="4486365"/>
              <a:ext cx="8986520" cy="875030"/>
            </a:xfrm>
            <a:prstGeom prst="roundRect">
              <a:avLst/>
            </a:prstGeom>
            <a:gradFill>
              <a:gsLst>
                <a:gs pos="76000">
                  <a:srgbClr val="7B32B2">
                    <a:alpha val="7000"/>
                  </a:srgbClr>
                </a:gs>
                <a:gs pos="100000">
                  <a:srgbClr val="401A5D"/>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err="1">
                  <a:solidFill>
                    <a:schemeClr val="tx1"/>
                  </a:solidFill>
                  <a:latin typeface="Times New Roman" panose="02020603050405020304" pitchFamily="18" charset="0"/>
                  <a:cs typeface="Times New Roman" panose="02020603050405020304" pitchFamily="18" charset="0"/>
                </a:rPr>
                <a:t>Tiến</a:t>
              </a:r>
              <a:r>
                <a:rPr lang="en-US" sz="3600" b="1">
                  <a:solidFill>
                    <a:schemeClr val="tx1"/>
                  </a:solidFill>
                  <a:latin typeface="Times New Roman" panose="02020603050405020304" pitchFamily="18" charset="0"/>
                  <a:cs typeface="Times New Roman" panose="02020603050405020304" pitchFamily="18" charset="0"/>
                </a:rPr>
                <a:t> </a:t>
              </a:r>
              <a:r>
                <a:rPr lang="en-US" sz="3600" b="1" err="1">
                  <a:solidFill>
                    <a:schemeClr val="tx1"/>
                  </a:solidFill>
                  <a:latin typeface="Times New Roman" panose="02020603050405020304" pitchFamily="18" charset="0"/>
                  <a:cs typeface="Times New Roman" panose="02020603050405020304" pitchFamily="18" charset="0"/>
                </a:rPr>
                <a:t>hành</a:t>
              </a:r>
              <a:r>
                <a:rPr lang="en-US" sz="3600" b="1">
                  <a:solidFill>
                    <a:schemeClr val="tx1"/>
                  </a:solidFill>
                  <a:latin typeface="Times New Roman" panose="02020603050405020304" pitchFamily="18" charset="0"/>
                  <a:cs typeface="Times New Roman" panose="02020603050405020304" pitchFamily="18" charset="0"/>
                </a:rPr>
                <a:t> </a:t>
              </a:r>
              <a:r>
                <a:rPr lang="en-US" sz="3600" b="1" err="1">
                  <a:solidFill>
                    <a:schemeClr val="tx1"/>
                  </a:solidFill>
                  <a:latin typeface="Times New Roman" panose="02020603050405020304" pitchFamily="18" charset="0"/>
                  <a:cs typeface="Times New Roman" panose="02020603050405020304" pitchFamily="18" charset="0"/>
                </a:rPr>
                <a:t>thực</a:t>
              </a:r>
              <a:r>
                <a:rPr lang="en-US" sz="3600" b="1">
                  <a:solidFill>
                    <a:schemeClr val="tx1"/>
                  </a:solidFill>
                  <a:latin typeface="Times New Roman" panose="02020603050405020304" pitchFamily="18" charset="0"/>
                  <a:cs typeface="Times New Roman" panose="02020603050405020304" pitchFamily="18" charset="0"/>
                </a:rPr>
                <a:t> </a:t>
              </a:r>
              <a:r>
                <a:rPr lang="en-US" sz="3600" b="1" err="1">
                  <a:solidFill>
                    <a:schemeClr val="tx1"/>
                  </a:solidFill>
                  <a:latin typeface="Times New Roman" panose="02020603050405020304" pitchFamily="18" charset="0"/>
                  <a:cs typeface="Times New Roman" panose="02020603050405020304" pitchFamily="18" charset="0"/>
                </a:rPr>
                <a:t>nghiệm</a:t>
              </a:r>
              <a:r>
                <a:rPr lang="en-US" sz="3600" b="1">
                  <a:solidFill>
                    <a:schemeClr val="tx1"/>
                  </a:solidFill>
                  <a:latin typeface="Times New Roman" panose="02020603050405020304" pitchFamily="18" charset="0"/>
                  <a:cs typeface="Times New Roman" panose="02020603050405020304" pitchFamily="18" charset="0"/>
                </a:rPr>
                <a:t> </a:t>
              </a:r>
              <a:r>
                <a:rPr lang="en-US" sz="3600" b="1" err="1">
                  <a:solidFill>
                    <a:schemeClr val="tx1"/>
                  </a:solidFill>
                  <a:latin typeface="Times New Roman" panose="02020603050405020304" pitchFamily="18" charset="0"/>
                  <a:cs typeface="Times New Roman" panose="02020603050405020304" pitchFamily="18" charset="0"/>
                </a:rPr>
                <a:t>tìm</a:t>
              </a:r>
              <a:r>
                <a:rPr lang="en-US" sz="3600" b="1">
                  <a:solidFill>
                    <a:schemeClr val="tx1"/>
                  </a:solidFill>
                  <a:latin typeface="Times New Roman" panose="02020603050405020304" pitchFamily="18" charset="0"/>
                  <a:cs typeface="Times New Roman" panose="02020603050405020304" pitchFamily="18" charset="0"/>
                </a:rPr>
                <a:t> </a:t>
              </a:r>
              <a:r>
                <a:rPr lang="en-US" sz="3600" b="1" err="1">
                  <a:solidFill>
                    <a:schemeClr val="tx1"/>
                  </a:solidFill>
                  <a:latin typeface="Times New Roman" panose="02020603050405020304" pitchFamily="18" charset="0"/>
                  <a:cs typeface="Times New Roman" panose="02020603050405020304" pitchFamily="18" charset="0"/>
                </a:rPr>
                <a:t>tòi</a:t>
              </a:r>
              <a:r>
                <a:rPr lang="en-US" sz="3600" b="1">
                  <a:solidFill>
                    <a:schemeClr val="tx1"/>
                  </a:solidFill>
                  <a:latin typeface="Times New Roman" panose="02020603050405020304" pitchFamily="18" charset="0"/>
                  <a:cs typeface="Times New Roman" panose="02020603050405020304" pitchFamily="18" charset="0"/>
                </a:rPr>
                <a:t> - </a:t>
              </a:r>
              <a:r>
                <a:rPr lang="en-US" sz="3600" b="1" err="1">
                  <a:solidFill>
                    <a:schemeClr val="tx1"/>
                  </a:solidFill>
                  <a:latin typeface="Times New Roman" panose="02020603050405020304" pitchFamily="18" charset="0"/>
                  <a:cs typeface="Times New Roman" panose="02020603050405020304" pitchFamily="18" charset="0"/>
                </a:rPr>
                <a:t>nghiên</a:t>
              </a:r>
              <a:r>
                <a:rPr lang="en-US" sz="3600" b="1">
                  <a:solidFill>
                    <a:schemeClr val="tx1"/>
                  </a:solidFill>
                  <a:latin typeface="Times New Roman" panose="02020603050405020304" pitchFamily="18" charset="0"/>
                  <a:cs typeface="Times New Roman" panose="02020603050405020304" pitchFamily="18" charset="0"/>
                </a:rPr>
                <a:t> </a:t>
              </a:r>
              <a:r>
                <a:rPr lang="en-US" sz="3600" b="1" err="1">
                  <a:solidFill>
                    <a:schemeClr val="tx1"/>
                  </a:solidFill>
                  <a:latin typeface="Times New Roman" panose="02020603050405020304" pitchFamily="18" charset="0"/>
                  <a:cs typeface="Times New Roman" panose="02020603050405020304" pitchFamily="18" charset="0"/>
                </a:rPr>
                <a:t>cứu</a:t>
              </a:r>
              <a:endParaRPr lang="en-US" sz="3600" b="1">
                <a:solidFill>
                  <a:schemeClr val="tx1"/>
                </a:solidFill>
                <a:latin typeface="Times New Roman" panose="02020603050405020304" pitchFamily="18" charset="0"/>
                <a:cs typeface="Times New Roman" panose="02020603050405020304" pitchFamily="18" charset="0"/>
              </a:endParaRPr>
            </a:p>
          </p:txBody>
        </p:sp>
      </p:grpSp>
      <p:grpSp>
        <p:nvGrpSpPr>
          <p:cNvPr id="2" name="Group 1"/>
          <p:cNvGrpSpPr/>
          <p:nvPr/>
        </p:nvGrpSpPr>
        <p:grpSpPr>
          <a:xfrm>
            <a:off x="102337" y="5581650"/>
            <a:ext cx="9100185" cy="1116330"/>
            <a:chOff x="102326" y="5581650"/>
            <a:chExt cx="9100185" cy="1116330"/>
          </a:xfrm>
        </p:grpSpPr>
        <p:sp>
          <p:nvSpPr>
            <p:cNvPr id="57" name="Hình tự do: Hình 21"/>
            <p:cNvSpPr/>
            <p:nvPr/>
          </p:nvSpPr>
          <p:spPr>
            <a:xfrm>
              <a:off x="102326" y="5581650"/>
              <a:ext cx="1407160" cy="1116330"/>
            </a:xfrm>
            <a:custGeom>
              <a:avLst/>
              <a:gdLst>
                <a:gd name="connsiteX0" fmla="*/ 349672 w 1238250"/>
                <a:gd name="connsiteY0" fmla="*/ 128931 h 981079"/>
                <a:gd name="connsiteX1" fmla="*/ 168868 w 1238250"/>
                <a:gd name="connsiteY1" fmla="*/ 490539 h 981079"/>
                <a:gd name="connsiteX2" fmla="*/ 349672 w 1238250"/>
                <a:gd name="connsiteY2" fmla="*/ 852146 h 981079"/>
                <a:gd name="connsiteX3" fmla="*/ 888577 w 1238250"/>
                <a:gd name="connsiteY3" fmla="*/ 852146 h 981079"/>
                <a:gd name="connsiteX4" fmla="*/ 1069381 w 1238250"/>
                <a:gd name="connsiteY4" fmla="*/ 490539 h 981079"/>
                <a:gd name="connsiteX5" fmla="*/ 888577 w 1238250"/>
                <a:gd name="connsiteY5" fmla="*/ 128931 h 981079"/>
                <a:gd name="connsiteX6" fmla="*/ 245270 w 1238250"/>
                <a:gd name="connsiteY6" fmla="*/ 0 h 981079"/>
                <a:gd name="connsiteX7" fmla="*/ 992980 w 1238250"/>
                <a:gd name="connsiteY7" fmla="*/ 0 h 981079"/>
                <a:gd name="connsiteX8" fmla="*/ 1238250 w 1238250"/>
                <a:gd name="connsiteY8" fmla="*/ 490540 h 981079"/>
                <a:gd name="connsiteX9" fmla="*/ 992980 w 1238250"/>
                <a:gd name="connsiteY9" fmla="*/ 981079 h 981079"/>
                <a:gd name="connsiteX10" fmla="*/ 245270 w 1238250"/>
                <a:gd name="connsiteY10" fmla="*/ 981079 h 981079"/>
                <a:gd name="connsiteX11" fmla="*/ 0 w 1238250"/>
                <a:gd name="connsiteY11" fmla="*/ 490540 h 981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38250" h="981079">
                  <a:moveTo>
                    <a:pt x="349672" y="128931"/>
                  </a:moveTo>
                  <a:lnTo>
                    <a:pt x="168868" y="490539"/>
                  </a:lnTo>
                  <a:lnTo>
                    <a:pt x="349672" y="852146"/>
                  </a:lnTo>
                  <a:lnTo>
                    <a:pt x="888577" y="852146"/>
                  </a:lnTo>
                  <a:lnTo>
                    <a:pt x="1069381" y="490539"/>
                  </a:lnTo>
                  <a:lnTo>
                    <a:pt x="888577" y="128931"/>
                  </a:lnTo>
                  <a:close/>
                  <a:moveTo>
                    <a:pt x="245270" y="0"/>
                  </a:moveTo>
                  <a:lnTo>
                    <a:pt x="992980" y="0"/>
                  </a:lnTo>
                  <a:lnTo>
                    <a:pt x="1238250" y="490540"/>
                  </a:lnTo>
                  <a:lnTo>
                    <a:pt x="992980" y="981079"/>
                  </a:lnTo>
                  <a:lnTo>
                    <a:pt x="245270" y="981079"/>
                  </a:lnTo>
                  <a:lnTo>
                    <a:pt x="0" y="490540"/>
                  </a:lnTo>
                  <a:close/>
                </a:path>
              </a:pathLst>
            </a:custGeom>
            <a:gradFill flip="none" rotWithShape="1">
              <a:gsLst>
                <a:gs pos="38000">
                  <a:srgbClr val="FBFB11">
                    <a:alpha val="60000"/>
                  </a:srgbClr>
                </a:gs>
                <a:gs pos="100000">
                  <a:srgbClr val="838309"/>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
                  <a:rot lat="0" lon="0" rev="15600000"/>
                </a:lightRig>
              </a:scene3d>
              <a:sp3d extrusionH="57150" prstMaterial="softEdge">
                <a:bevelT w="25400" h="38100"/>
              </a:sp3d>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vi-VN" altLang="en-BZ" sz="6000" b="1" i="0" u="none" strike="noStrike" kern="1200" cap="none" spc="0" normalizeH="0" baseline="0" noProof="0">
                  <a:solidFill>
                    <a:srgbClr val="FF0000"/>
                  </a:solidFill>
                  <a:effectLst/>
                  <a:uLnTx/>
                  <a:uFillTx/>
                  <a:latin typeface="Calibri" panose="020F0502020204030204"/>
                  <a:ea typeface="+mn-ea"/>
                  <a:cs typeface="+mn-cs"/>
                </a:rPr>
                <a:t>B5</a:t>
              </a:r>
            </a:p>
          </p:txBody>
        </p:sp>
        <p:sp>
          <p:nvSpPr>
            <p:cNvPr id="58" name="Rounded Rectangle 57"/>
            <p:cNvSpPr/>
            <p:nvPr/>
          </p:nvSpPr>
          <p:spPr>
            <a:xfrm>
              <a:off x="1509486" y="5797368"/>
              <a:ext cx="7693025" cy="875030"/>
            </a:xfrm>
            <a:prstGeom prst="roundRect">
              <a:avLst/>
            </a:prstGeom>
            <a:gradFill>
              <a:gsLst>
                <a:gs pos="76000">
                  <a:srgbClr val="7B32B2">
                    <a:alpha val="7000"/>
                  </a:srgbClr>
                </a:gs>
                <a:gs pos="100000">
                  <a:srgbClr val="401A5D"/>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err="1">
                  <a:solidFill>
                    <a:schemeClr val="tx1"/>
                  </a:solidFill>
                  <a:latin typeface="Times New Roman" panose="02020603050405020304" pitchFamily="18" charset="0"/>
                  <a:cs typeface="Times New Roman" panose="02020603050405020304" pitchFamily="18" charset="0"/>
                </a:rPr>
                <a:t>Kết</a:t>
              </a:r>
              <a:r>
                <a:rPr lang="en-US" sz="3600" b="1">
                  <a:solidFill>
                    <a:schemeClr val="tx1"/>
                  </a:solidFill>
                  <a:latin typeface="Times New Roman" panose="02020603050405020304" pitchFamily="18" charset="0"/>
                  <a:cs typeface="Times New Roman" panose="02020603050405020304" pitchFamily="18" charset="0"/>
                </a:rPr>
                <a:t> </a:t>
              </a:r>
              <a:r>
                <a:rPr lang="en-US" sz="3600" b="1" err="1">
                  <a:solidFill>
                    <a:schemeClr val="tx1"/>
                  </a:solidFill>
                  <a:latin typeface="Times New Roman" panose="02020603050405020304" pitchFamily="18" charset="0"/>
                  <a:cs typeface="Times New Roman" panose="02020603050405020304" pitchFamily="18" charset="0"/>
                </a:rPr>
                <a:t>luận</a:t>
              </a:r>
              <a:r>
                <a:rPr lang="en-US" sz="3600" b="1">
                  <a:solidFill>
                    <a:schemeClr val="tx1"/>
                  </a:solidFill>
                  <a:latin typeface="Times New Roman" panose="02020603050405020304" pitchFamily="18" charset="0"/>
                  <a:cs typeface="Times New Roman" panose="02020603050405020304" pitchFamily="18" charset="0"/>
                </a:rPr>
                <a:t> </a:t>
              </a:r>
              <a:r>
                <a:rPr lang="en-US" sz="3600" b="1" err="1">
                  <a:solidFill>
                    <a:schemeClr val="tx1"/>
                  </a:solidFill>
                  <a:latin typeface="Times New Roman" panose="02020603050405020304" pitchFamily="18" charset="0"/>
                  <a:cs typeface="Times New Roman" panose="02020603050405020304" pitchFamily="18" charset="0"/>
                </a:rPr>
                <a:t>và</a:t>
              </a:r>
              <a:r>
                <a:rPr lang="en-US" sz="3600" b="1">
                  <a:solidFill>
                    <a:schemeClr val="tx1"/>
                  </a:solidFill>
                  <a:latin typeface="Times New Roman" panose="02020603050405020304" pitchFamily="18" charset="0"/>
                  <a:cs typeface="Times New Roman" panose="02020603050405020304" pitchFamily="18" charset="0"/>
                </a:rPr>
                <a:t> </a:t>
              </a:r>
              <a:r>
                <a:rPr lang="en-US" sz="3600" b="1" err="1">
                  <a:solidFill>
                    <a:schemeClr val="tx1"/>
                  </a:solidFill>
                  <a:latin typeface="Times New Roman" panose="02020603050405020304" pitchFamily="18" charset="0"/>
                  <a:cs typeface="Times New Roman" panose="02020603050405020304" pitchFamily="18" charset="0"/>
                </a:rPr>
                <a:t>hình</a:t>
              </a:r>
              <a:r>
                <a:rPr lang="en-US" sz="3600" b="1">
                  <a:solidFill>
                    <a:schemeClr val="tx1"/>
                  </a:solidFill>
                  <a:latin typeface="Times New Roman" panose="02020603050405020304" pitchFamily="18" charset="0"/>
                  <a:cs typeface="Times New Roman" panose="02020603050405020304" pitchFamily="18" charset="0"/>
                </a:rPr>
                <a:t> </a:t>
              </a:r>
              <a:r>
                <a:rPr lang="en-US" sz="3600" b="1" err="1">
                  <a:solidFill>
                    <a:schemeClr val="tx1"/>
                  </a:solidFill>
                  <a:latin typeface="Times New Roman" panose="02020603050405020304" pitchFamily="18" charset="0"/>
                  <a:cs typeface="Times New Roman" panose="02020603050405020304" pitchFamily="18" charset="0"/>
                </a:rPr>
                <a:t>thành</a:t>
              </a:r>
              <a:r>
                <a:rPr lang="en-US" sz="3600" b="1">
                  <a:solidFill>
                    <a:schemeClr val="tx1"/>
                  </a:solidFill>
                  <a:latin typeface="Times New Roman" panose="02020603050405020304" pitchFamily="18" charset="0"/>
                  <a:cs typeface="Times New Roman" panose="02020603050405020304" pitchFamily="18" charset="0"/>
                </a:rPr>
                <a:t> </a:t>
              </a:r>
              <a:r>
                <a:rPr lang="en-US" sz="3600" b="1" err="1">
                  <a:solidFill>
                    <a:schemeClr val="tx1"/>
                  </a:solidFill>
                  <a:latin typeface="Times New Roman" panose="02020603050405020304" pitchFamily="18" charset="0"/>
                  <a:cs typeface="Times New Roman" panose="02020603050405020304" pitchFamily="18" charset="0"/>
                </a:rPr>
                <a:t>kiến</a:t>
              </a:r>
              <a:r>
                <a:rPr lang="en-US" sz="3600" b="1">
                  <a:solidFill>
                    <a:schemeClr val="tx1"/>
                  </a:solidFill>
                  <a:latin typeface="Times New Roman" panose="02020603050405020304" pitchFamily="18" charset="0"/>
                  <a:cs typeface="Times New Roman" panose="02020603050405020304" pitchFamily="18" charset="0"/>
                </a:rPr>
                <a:t> </a:t>
              </a:r>
              <a:r>
                <a:rPr lang="en-US" sz="3600" b="1" err="1">
                  <a:solidFill>
                    <a:schemeClr val="tx1"/>
                  </a:solidFill>
                  <a:latin typeface="Times New Roman" panose="02020603050405020304" pitchFamily="18" charset="0"/>
                  <a:cs typeface="Times New Roman" panose="02020603050405020304" pitchFamily="18" charset="0"/>
                </a:rPr>
                <a:t>thức</a:t>
              </a:r>
              <a:r>
                <a:rPr lang="en-US" sz="3600" b="1">
                  <a:solidFill>
                    <a:schemeClr val="tx1"/>
                  </a:solidFill>
                  <a:latin typeface="Times New Roman" panose="02020603050405020304" pitchFamily="18" charset="0"/>
                  <a:cs typeface="Times New Roman" panose="02020603050405020304" pitchFamily="18" charset="0"/>
                </a:rPr>
                <a:t> </a:t>
              </a:r>
              <a:r>
                <a:rPr lang="en-US" sz="3600" b="1" err="1">
                  <a:solidFill>
                    <a:schemeClr val="tx1"/>
                  </a:solidFill>
                  <a:latin typeface="Times New Roman" panose="02020603050405020304" pitchFamily="18" charset="0"/>
                  <a:cs typeface="Times New Roman" panose="02020603050405020304" pitchFamily="18" charset="0"/>
                </a:rPr>
                <a:t>mới</a:t>
              </a:r>
              <a:endParaRPr lang="en-US" sz="3600" b="1">
                <a:solidFill>
                  <a:schemeClr val="tx1"/>
                </a:solidFill>
                <a:latin typeface="Times New Roman" panose="02020603050405020304" pitchFamily="18" charset="0"/>
                <a:cs typeface="Times New Roman" panose="02020603050405020304"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61"/>
                                        </p:tgtEl>
                                        <p:attrNameLst>
                                          <p:attrName>style.visibility</p:attrName>
                                        </p:attrNameLst>
                                      </p:cBhvr>
                                      <p:to>
                                        <p:strVal val="visible"/>
                                      </p:to>
                                    </p:set>
                                    <p:anim calcmode="lin" valueType="num">
                                      <p:cBhvr>
                                        <p:cTn id="7" dur="1000" fill="hold"/>
                                        <p:tgtEl>
                                          <p:spTgt spid="61"/>
                                        </p:tgtEl>
                                        <p:attrNameLst>
                                          <p:attrName>ppt_x</p:attrName>
                                        </p:attrNameLst>
                                      </p:cBhvr>
                                      <p:tavLst>
                                        <p:tav tm="0">
                                          <p:val>
                                            <p:strVal val="#ppt_x-.2"/>
                                          </p:val>
                                        </p:tav>
                                        <p:tav tm="100000">
                                          <p:val>
                                            <p:strVal val="#ppt_x"/>
                                          </p:val>
                                        </p:tav>
                                      </p:tavLst>
                                    </p:anim>
                                    <p:anim calcmode="lin" valueType="num">
                                      <p:cBhvr>
                                        <p:cTn id="8" dur="1000" fill="hold"/>
                                        <p:tgtEl>
                                          <p:spTgt spid="61"/>
                                        </p:tgtEl>
                                        <p:attrNameLst>
                                          <p:attrName>ppt_y</p:attrName>
                                        </p:attrNameLst>
                                      </p:cBhvr>
                                      <p:tavLst>
                                        <p:tav tm="0">
                                          <p:val>
                                            <p:strVal val="#ppt_y"/>
                                          </p:val>
                                        </p:tav>
                                        <p:tav tm="100000">
                                          <p:val>
                                            <p:strVal val="#ppt_y"/>
                                          </p:val>
                                        </p:tav>
                                      </p:tavLst>
                                    </p:anim>
                                    <p:animEffect transition="in" filter="wipe(right)" prLst="gradientSize: 0.1">
                                      <p:cBhvr>
                                        <p:cTn id="9" dur="1000"/>
                                        <p:tgtEl>
                                          <p:spTgt spid="61"/>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62"/>
                                        </p:tgtEl>
                                        <p:attrNameLst>
                                          <p:attrName>style.visibility</p:attrName>
                                        </p:attrNameLst>
                                      </p:cBhvr>
                                      <p:to>
                                        <p:strVal val="visible"/>
                                      </p:to>
                                    </p:set>
                                    <p:anim calcmode="lin" valueType="num">
                                      <p:cBhvr>
                                        <p:cTn id="14" dur="1000" fill="hold"/>
                                        <p:tgtEl>
                                          <p:spTgt spid="62"/>
                                        </p:tgtEl>
                                        <p:attrNameLst>
                                          <p:attrName>ppt_x</p:attrName>
                                        </p:attrNameLst>
                                      </p:cBhvr>
                                      <p:tavLst>
                                        <p:tav tm="0">
                                          <p:val>
                                            <p:strVal val="#ppt_x-.2"/>
                                          </p:val>
                                        </p:tav>
                                        <p:tav tm="100000">
                                          <p:val>
                                            <p:strVal val="#ppt_x"/>
                                          </p:val>
                                        </p:tav>
                                      </p:tavLst>
                                    </p:anim>
                                    <p:anim calcmode="lin" valueType="num">
                                      <p:cBhvr>
                                        <p:cTn id="15"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16" dur="1000"/>
                                        <p:tgtEl>
                                          <p:spTgt spid="62"/>
                                        </p:tgtEl>
                                      </p:cBhvr>
                                    </p:animEffect>
                                  </p:childTnLst>
                                </p:cTn>
                              </p:par>
                            </p:childTnLst>
                          </p:cTn>
                        </p:par>
                      </p:childTnLst>
                    </p:cTn>
                  </p:par>
                  <p:par>
                    <p:cTn id="17" fill="hold">
                      <p:stCondLst>
                        <p:cond delay="indefinite"/>
                      </p:stCondLst>
                      <p:childTnLst>
                        <p:par>
                          <p:cTn id="18" fill="hold">
                            <p:stCondLst>
                              <p:cond delay="0"/>
                            </p:stCondLst>
                            <p:childTnLst>
                              <p:par>
                                <p:cTn id="19" presetID="29" presetClass="entr" presetSubtype="0" fill="hold" nodeType="clickEffect">
                                  <p:stCondLst>
                                    <p:cond delay="0"/>
                                  </p:stCondLst>
                                  <p:childTnLst>
                                    <p:set>
                                      <p:cBhvr>
                                        <p:cTn id="20" dur="1" fill="hold">
                                          <p:stCondLst>
                                            <p:cond delay="0"/>
                                          </p:stCondLst>
                                        </p:cTn>
                                        <p:tgtEl>
                                          <p:spTgt spid="63"/>
                                        </p:tgtEl>
                                        <p:attrNameLst>
                                          <p:attrName>style.visibility</p:attrName>
                                        </p:attrNameLst>
                                      </p:cBhvr>
                                      <p:to>
                                        <p:strVal val="visible"/>
                                      </p:to>
                                    </p:set>
                                    <p:anim calcmode="lin" valueType="num">
                                      <p:cBhvr>
                                        <p:cTn id="21" dur="1000" fill="hold"/>
                                        <p:tgtEl>
                                          <p:spTgt spid="63"/>
                                        </p:tgtEl>
                                        <p:attrNameLst>
                                          <p:attrName>ppt_x</p:attrName>
                                        </p:attrNameLst>
                                      </p:cBhvr>
                                      <p:tavLst>
                                        <p:tav tm="0">
                                          <p:val>
                                            <p:strVal val="#ppt_x-.2"/>
                                          </p:val>
                                        </p:tav>
                                        <p:tav tm="100000">
                                          <p:val>
                                            <p:strVal val="#ppt_x"/>
                                          </p:val>
                                        </p:tav>
                                      </p:tavLst>
                                    </p:anim>
                                    <p:anim calcmode="lin" valueType="num">
                                      <p:cBhvr>
                                        <p:cTn id="22" dur="1000" fill="hold"/>
                                        <p:tgtEl>
                                          <p:spTgt spid="63"/>
                                        </p:tgtEl>
                                        <p:attrNameLst>
                                          <p:attrName>ppt_y</p:attrName>
                                        </p:attrNameLst>
                                      </p:cBhvr>
                                      <p:tavLst>
                                        <p:tav tm="0">
                                          <p:val>
                                            <p:strVal val="#ppt_y"/>
                                          </p:val>
                                        </p:tav>
                                        <p:tav tm="100000">
                                          <p:val>
                                            <p:strVal val="#ppt_y"/>
                                          </p:val>
                                        </p:tav>
                                      </p:tavLst>
                                    </p:anim>
                                    <p:animEffect transition="in" filter="wipe(right)" prLst="gradientSize: 0.1">
                                      <p:cBhvr>
                                        <p:cTn id="23" dur="1000"/>
                                        <p:tgtEl>
                                          <p:spTgt spid="63"/>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additive="base">
                                        <p:cTn id="28" dur="500" fill="hold"/>
                                        <p:tgtEl>
                                          <p:spTgt spid="3"/>
                                        </p:tgtEl>
                                        <p:attrNameLst>
                                          <p:attrName>ppt_x</p:attrName>
                                        </p:attrNameLst>
                                      </p:cBhvr>
                                      <p:tavLst>
                                        <p:tav tm="0">
                                          <p:val>
                                            <p:strVal val="#ppt_x"/>
                                          </p:val>
                                        </p:tav>
                                        <p:tav tm="100000">
                                          <p:val>
                                            <p:strVal val="#ppt_x"/>
                                          </p:val>
                                        </p:tav>
                                      </p:tavLst>
                                    </p:anim>
                                    <p:anim calcmode="lin" valueType="num">
                                      <p:cBhvr additive="base">
                                        <p:cTn id="29"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2"/>
                                        </p:tgtEl>
                                        <p:attrNameLst>
                                          <p:attrName>style.visibility</p:attrName>
                                        </p:attrNameLst>
                                      </p:cBhvr>
                                      <p:to>
                                        <p:strVal val="visible"/>
                                      </p:to>
                                    </p:set>
                                    <p:anim calcmode="lin" valueType="num">
                                      <p:cBhvr additive="base">
                                        <p:cTn id="34" dur="500" fill="hold"/>
                                        <p:tgtEl>
                                          <p:spTgt spid="2"/>
                                        </p:tgtEl>
                                        <p:attrNameLst>
                                          <p:attrName>ppt_x</p:attrName>
                                        </p:attrNameLst>
                                      </p:cBhvr>
                                      <p:tavLst>
                                        <p:tav tm="0">
                                          <p:val>
                                            <p:strVal val="#ppt_x"/>
                                          </p:val>
                                        </p:tav>
                                        <p:tav tm="100000">
                                          <p:val>
                                            <p:strVal val="#ppt_x"/>
                                          </p:val>
                                        </p:tav>
                                      </p:tavLst>
                                    </p:anim>
                                    <p:anim calcmode="lin" valueType="num">
                                      <p:cBhvr additive="base">
                                        <p:cTn id="35"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 name="Group 60"/>
          <p:cNvGrpSpPr/>
          <p:nvPr/>
        </p:nvGrpSpPr>
        <p:grpSpPr>
          <a:xfrm>
            <a:off x="798206" y="624205"/>
            <a:ext cx="10594975" cy="1116330"/>
            <a:chOff x="184" y="1048"/>
            <a:chExt cx="14348" cy="1758"/>
          </a:xfrm>
        </p:grpSpPr>
        <p:sp>
          <p:nvSpPr>
            <p:cNvPr id="10" name="Rounded Rectangle 9"/>
            <p:cNvSpPr/>
            <p:nvPr/>
          </p:nvSpPr>
          <p:spPr>
            <a:xfrm>
              <a:off x="2418" y="1238"/>
              <a:ext cx="12115" cy="1378"/>
            </a:xfrm>
            <a:prstGeom prst="roundRect">
              <a:avLst/>
            </a:prstGeom>
            <a:gradFill>
              <a:gsLst>
                <a:gs pos="76000">
                  <a:srgbClr val="7B32B2">
                    <a:alpha val="7000"/>
                  </a:srgbClr>
                </a:gs>
                <a:gs pos="100000">
                  <a:srgbClr val="401A5D"/>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err="1">
                  <a:solidFill>
                    <a:schemeClr val="accent5">
                      <a:lumMod val="25000"/>
                    </a:schemeClr>
                  </a:solidFill>
                  <a:latin typeface="Times New Roman" panose="02020603050405020304" pitchFamily="18" charset="0"/>
                  <a:cs typeface="Times New Roman" panose="02020603050405020304" pitchFamily="18" charset="0"/>
                </a:rPr>
                <a:t>Tình</a:t>
              </a:r>
              <a:r>
                <a:rPr lang="en-US" sz="3600" b="1">
                  <a:solidFill>
                    <a:schemeClr val="accent5">
                      <a:lumMod val="25000"/>
                    </a:schemeClr>
                  </a:solidFill>
                  <a:latin typeface="Times New Roman" panose="02020603050405020304" pitchFamily="18" charset="0"/>
                  <a:cs typeface="Times New Roman" panose="02020603050405020304" pitchFamily="18" charset="0"/>
                </a:rPr>
                <a:t> </a:t>
              </a:r>
              <a:r>
                <a:rPr lang="en-US" sz="3600" b="1" err="1">
                  <a:solidFill>
                    <a:schemeClr val="accent5">
                      <a:lumMod val="25000"/>
                    </a:schemeClr>
                  </a:solidFill>
                  <a:latin typeface="Times New Roman" panose="02020603050405020304" pitchFamily="18" charset="0"/>
                  <a:cs typeface="Times New Roman" panose="02020603050405020304" pitchFamily="18" charset="0"/>
                </a:rPr>
                <a:t>huống</a:t>
              </a:r>
              <a:r>
                <a:rPr lang="en-US" sz="3600" b="1">
                  <a:solidFill>
                    <a:schemeClr val="accent5">
                      <a:lumMod val="25000"/>
                    </a:schemeClr>
                  </a:solidFill>
                  <a:latin typeface="Times New Roman" panose="02020603050405020304" pitchFamily="18" charset="0"/>
                  <a:cs typeface="Times New Roman" panose="02020603050405020304" pitchFamily="18" charset="0"/>
                </a:rPr>
                <a:t> </a:t>
              </a:r>
              <a:r>
                <a:rPr lang="en-US" sz="3600" b="1" err="1">
                  <a:solidFill>
                    <a:schemeClr val="accent5">
                      <a:lumMod val="25000"/>
                    </a:schemeClr>
                  </a:solidFill>
                  <a:latin typeface="Times New Roman" panose="02020603050405020304" pitchFamily="18" charset="0"/>
                  <a:cs typeface="Times New Roman" panose="02020603050405020304" pitchFamily="18" charset="0"/>
                </a:rPr>
                <a:t>xuất</a:t>
              </a:r>
              <a:r>
                <a:rPr lang="en-US" sz="3600" b="1">
                  <a:solidFill>
                    <a:schemeClr val="accent5">
                      <a:lumMod val="25000"/>
                    </a:schemeClr>
                  </a:solidFill>
                  <a:latin typeface="Times New Roman" panose="02020603050405020304" pitchFamily="18" charset="0"/>
                  <a:cs typeface="Times New Roman" panose="02020603050405020304" pitchFamily="18" charset="0"/>
                </a:rPr>
                <a:t> </a:t>
              </a:r>
              <a:r>
                <a:rPr lang="en-US" sz="3600" b="1" err="1">
                  <a:solidFill>
                    <a:schemeClr val="accent5">
                      <a:lumMod val="25000"/>
                    </a:schemeClr>
                  </a:solidFill>
                  <a:latin typeface="Times New Roman" panose="02020603050405020304" pitchFamily="18" charset="0"/>
                  <a:cs typeface="Times New Roman" panose="02020603050405020304" pitchFamily="18" charset="0"/>
                </a:rPr>
                <a:t>phát</a:t>
              </a:r>
              <a:r>
                <a:rPr lang="en-US" sz="3600" b="1">
                  <a:solidFill>
                    <a:schemeClr val="accent5">
                      <a:lumMod val="25000"/>
                    </a:schemeClr>
                  </a:solidFill>
                  <a:latin typeface="Times New Roman" panose="02020603050405020304" pitchFamily="18" charset="0"/>
                  <a:cs typeface="Times New Roman" panose="02020603050405020304" pitchFamily="18" charset="0"/>
                </a:rPr>
                <a:t> </a:t>
              </a:r>
              <a:r>
                <a:rPr lang="en-US" sz="3600" b="1" err="1">
                  <a:solidFill>
                    <a:schemeClr val="accent5">
                      <a:lumMod val="25000"/>
                    </a:schemeClr>
                  </a:solidFill>
                  <a:latin typeface="Times New Roman" panose="02020603050405020304" pitchFamily="18" charset="0"/>
                  <a:cs typeface="Times New Roman" panose="02020603050405020304" pitchFamily="18" charset="0"/>
                </a:rPr>
                <a:t>và</a:t>
              </a:r>
              <a:r>
                <a:rPr lang="en-US" sz="3600" b="1">
                  <a:solidFill>
                    <a:schemeClr val="accent5">
                      <a:lumMod val="25000"/>
                    </a:schemeClr>
                  </a:solidFill>
                  <a:latin typeface="Times New Roman" panose="02020603050405020304" pitchFamily="18" charset="0"/>
                  <a:cs typeface="Times New Roman" panose="02020603050405020304" pitchFamily="18" charset="0"/>
                </a:rPr>
                <a:t> </a:t>
              </a:r>
              <a:r>
                <a:rPr lang="en-US" sz="3600" b="1" err="1">
                  <a:solidFill>
                    <a:schemeClr val="accent5">
                      <a:lumMod val="25000"/>
                    </a:schemeClr>
                  </a:solidFill>
                  <a:latin typeface="Times New Roman" panose="02020603050405020304" pitchFamily="18" charset="0"/>
                  <a:cs typeface="Times New Roman" panose="02020603050405020304" pitchFamily="18" charset="0"/>
                </a:rPr>
                <a:t>câu</a:t>
              </a:r>
              <a:r>
                <a:rPr lang="en-US" sz="3600" b="1">
                  <a:solidFill>
                    <a:schemeClr val="accent5">
                      <a:lumMod val="25000"/>
                    </a:schemeClr>
                  </a:solidFill>
                  <a:latin typeface="Times New Roman" panose="02020603050405020304" pitchFamily="18" charset="0"/>
                  <a:cs typeface="Times New Roman" panose="02020603050405020304" pitchFamily="18" charset="0"/>
                </a:rPr>
                <a:t> </a:t>
              </a:r>
              <a:r>
                <a:rPr lang="en-US" sz="3600" b="1" err="1">
                  <a:solidFill>
                    <a:schemeClr val="accent5">
                      <a:lumMod val="25000"/>
                    </a:schemeClr>
                  </a:solidFill>
                  <a:latin typeface="Times New Roman" panose="02020603050405020304" pitchFamily="18" charset="0"/>
                  <a:cs typeface="Times New Roman" panose="02020603050405020304" pitchFamily="18" charset="0"/>
                </a:rPr>
                <a:t>hỏi</a:t>
              </a:r>
              <a:r>
                <a:rPr lang="en-US" sz="3600" b="1">
                  <a:solidFill>
                    <a:schemeClr val="accent5">
                      <a:lumMod val="25000"/>
                    </a:schemeClr>
                  </a:solidFill>
                  <a:latin typeface="Times New Roman" panose="02020603050405020304" pitchFamily="18" charset="0"/>
                  <a:cs typeface="Times New Roman" panose="02020603050405020304" pitchFamily="18" charset="0"/>
                </a:rPr>
                <a:t> </a:t>
              </a:r>
              <a:r>
                <a:rPr lang="en-US" sz="3600" b="1" err="1">
                  <a:solidFill>
                    <a:schemeClr val="accent5">
                      <a:lumMod val="25000"/>
                    </a:schemeClr>
                  </a:solidFill>
                  <a:latin typeface="Times New Roman" panose="02020603050405020304" pitchFamily="18" charset="0"/>
                  <a:cs typeface="Times New Roman" panose="02020603050405020304" pitchFamily="18" charset="0"/>
                </a:rPr>
                <a:t>nêu</a:t>
              </a:r>
              <a:r>
                <a:rPr lang="en-US" sz="3600" b="1">
                  <a:solidFill>
                    <a:schemeClr val="accent5">
                      <a:lumMod val="25000"/>
                    </a:schemeClr>
                  </a:solidFill>
                  <a:latin typeface="Times New Roman" panose="02020603050405020304" pitchFamily="18" charset="0"/>
                  <a:cs typeface="Times New Roman" panose="02020603050405020304" pitchFamily="18" charset="0"/>
                </a:rPr>
                <a:t> </a:t>
              </a:r>
              <a:r>
                <a:rPr lang="en-US" sz="3600" b="1" err="1">
                  <a:solidFill>
                    <a:schemeClr val="accent5">
                      <a:lumMod val="25000"/>
                    </a:schemeClr>
                  </a:solidFill>
                  <a:latin typeface="Times New Roman" panose="02020603050405020304" pitchFamily="18" charset="0"/>
                  <a:cs typeface="Times New Roman" panose="02020603050405020304" pitchFamily="18" charset="0"/>
                </a:rPr>
                <a:t>vấn</a:t>
              </a:r>
              <a:r>
                <a:rPr lang="en-US" sz="3600" b="1">
                  <a:solidFill>
                    <a:schemeClr val="accent5">
                      <a:lumMod val="25000"/>
                    </a:schemeClr>
                  </a:solidFill>
                  <a:latin typeface="Times New Roman" panose="02020603050405020304" pitchFamily="18" charset="0"/>
                  <a:cs typeface="Times New Roman" panose="02020603050405020304" pitchFamily="18" charset="0"/>
                </a:rPr>
                <a:t> </a:t>
              </a:r>
              <a:r>
                <a:rPr lang="en-US" sz="3600" b="1" err="1">
                  <a:solidFill>
                    <a:schemeClr val="accent5">
                      <a:lumMod val="25000"/>
                    </a:schemeClr>
                  </a:solidFill>
                  <a:latin typeface="Times New Roman" panose="02020603050405020304" pitchFamily="18" charset="0"/>
                  <a:cs typeface="Times New Roman" panose="02020603050405020304" pitchFamily="18" charset="0"/>
                </a:rPr>
                <a:t>đề</a:t>
              </a:r>
              <a:endParaRPr lang="en-US" sz="3600" b="1">
                <a:solidFill>
                  <a:schemeClr val="accent5">
                    <a:lumMod val="25000"/>
                  </a:schemeClr>
                </a:solidFill>
                <a:latin typeface="Times New Roman" panose="02020603050405020304" pitchFamily="18" charset="0"/>
                <a:cs typeface="Times New Roman" panose="02020603050405020304" pitchFamily="18" charset="0"/>
              </a:endParaRPr>
            </a:p>
          </p:txBody>
        </p:sp>
        <p:sp>
          <p:nvSpPr>
            <p:cNvPr id="41" name="Hình tự do: Hình 21"/>
            <p:cNvSpPr/>
            <p:nvPr/>
          </p:nvSpPr>
          <p:spPr>
            <a:xfrm>
              <a:off x="184" y="1048"/>
              <a:ext cx="2216" cy="1758"/>
            </a:xfrm>
            <a:custGeom>
              <a:avLst/>
              <a:gdLst>
                <a:gd name="connsiteX0" fmla="*/ 349672 w 1238250"/>
                <a:gd name="connsiteY0" fmla="*/ 128931 h 981079"/>
                <a:gd name="connsiteX1" fmla="*/ 168868 w 1238250"/>
                <a:gd name="connsiteY1" fmla="*/ 490539 h 981079"/>
                <a:gd name="connsiteX2" fmla="*/ 349672 w 1238250"/>
                <a:gd name="connsiteY2" fmla="*/ 852146 h 981079"/>
                <a:gd name="connsiteX3" fmla="*/ 888577 w 1238250"/>
                <a:gd name="connsiteY3" fmla="*/ 852146 h 981079"/>
                <a:gd name="connsiteX4" fmla="*/ 1069381 w 1238250"/>
                <a:gd name="connsiteY4" fmla="*/ 490539 h 981079"/>
                <a:gd name="connsiteX5" fmla="*/ 888577 w 1238250"/>
                <a:gd name="connsiteY5" fmla="*/ 128931 h 981079"/>
                <a:gd name="connsiteX6" fmla="*/ 245270 w 1238250"/>
                <a:gd name="connsiteY6" fmla="*/ 0 h 981079"/>
                <a:gd name="connsiteX7" fmla="*/ 992980 w 1238250"/>
                <a:gd name="connsiteY7" fmla="*/ 0 h 981079"/>
                <a:gd name="connsiteX8" fmla="*/ 1238250 w 1238250"/>
                <a:gd name="connsiteY8" fmla="*/ 490540 h 981079"/>
                <a:gd name="connsiteX9" fmla="*/ 992980 w 1238250"/>
                <a:gd name="connsiteY9" fmla="*/ 981079 h 981079"/>
                <a:gd name="connsiteX10" fmla="*/ 245270 w 1238250"/>
                <a:gd name="connsiteY10" fmla="*/ 981079 h 981079"/>
                <a:gd name="connsiteX11" fmla="*/ 0 w 1238250"/>
                <a:gd name="connsiteY11" fmla="*/ 490540 h 981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38250" h="981079">
                  <a:moveTo>
                    <a:pt x="349672" y="128931"/>
                  </a:moveTo>
                  <a:lnTo>
                    <a:pt x="168868" y="490539"/>
                  </a:lnTo>
                  <a:lnTo>
                    <a:pt x="349672" y="852146"/>
                  </a:lnTo>
                  <a:lnTo>
                    <a:pt x="888577" y="852146"/>
                  </a:lnTo>
                  <a:lnTo>
                    <a:pt x="1069381" y="490539"/>
                  </a:lnTo>
                  <a:lnTo>
                    <a:pt x="888577" y="128931"/>
                  </a:lnTo>
                  <a:close/>
                  <a:moveTo>
                    <a:pt x="245270" y="0"/>
                  </a:moveTo>
                  <a:lnTo>
                    <a:pt x="992980" y="0"/>
                  </a:lnTo>
                  <a:lnTo>
                    <a:pt x="1238250" y="490540"/>
                  </a:lnTo>
                  <a:lnTo>
                    <a:pt x="992980" y="981079"/>
                  </a:lnTo>
                  <a:lnTo>
                    <a:pt x="245270" y="981079"/>
                  </a:lnTo>
                  <a:lnTo>
                    <a:pt x="0" y="490540"/>
                  </a:lnTo>
                  <a:close/>
                </a:path>
              </a:pathLst>
            </a:custGeom>
            <a:gradFill flip="none" rotWithShape="1">
              <a:gsLst>
                <a:gs pos="38000">
                  <a:srgbClr val="FBFB11">
                    <a:alpha val="60000"/>
                  </a:srgbClr>
                </a:gs>
                <a:gs pos="100000">
                  <a:srgbClr val="838309"/>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
                  <a:rot lat="0" lon="0" rev="15600000"/>
                </a:lightRig>
              </a:scene3d>
              <a:sp3d extrusionH="57150" prstMaterial="softEdge">
                <a:bevelT w="25400" h="38100"/>
              </a:sp3d>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vi-VN" altLang="en-BZ" sz="6000" b="1" i="0" u="none" strike="noStrike" kern="1200" cap="none" spc="0" normalizeH="0" baseline="0" noProof="0">
                  <a:solidFill>
                    <a:srgbClr val="FF0000"/>
                  </a:solidFill>
                  <a:effectLst/>
                  <a:uLnTx/>
                  <a:uFillTx/>
                  <a:latin typeface="Calibri" panose="020F0502020204030204"/>
                  <a:ea typeface="+mn-ea"/>
                  <a:cs typeface="+mn-cs"/>
                </a:rPr>
                <a:t>B</a:t>
              </a:r>
              <a:r>
                <a:rPr kumimoji="0" lang="en-BZ" sz="6000" b="1" i="0" u="none" strike="noStrike" kern="1200" cap="none" spc="0" normalizeH="0" baseline="0" noProof="0">
                  <a:solidFill>
                    <a:srgbClr val="FF0000"/>
                  </a:solidFill>
                  <a:effectLst/>
                  <a:uLnTx/>
                  <a:uFillTx/>
                  <a:latin typeface="Calibri" panose="020F0502020204030204"/>
                  <a:ea typeface="+mn-ea"/>
                  <a:cs typeface="+mn-cs"/>
                </a:rPr>
                <a:t>1</a:t>
              </a:r>
            </a:p>
          </p:txBody>
        </p:sp>
      </p:grpSp>
      <p:sp>
        <p:nvSpPr>
          <p:cNvPr id="100" name="Text Box 99"/>
          <p:cNvSpPr txBox="1"/>
          <p:nvPr/>
        </p:nvSpPr>
        <p:spPr>
          <a:xfrm>
            <a:off x="146059" y="2170710"/>
            <a:ext cx="12045951" cy="1200329"/>
          </a:xfrm>
          <a:prstGeom prst="rect">
            <a:avLst/>
          </a:prstGeom>
          <a:noFill/>
          <a:ln w="9525">
            <a:noFill/>
          </a:ln>
        </p:spPr>
        <p:txBody>
          <a:bodyPr wrap="square">
            <a:spAutoFit/>
          </a:bodyPr>
          <a:lstStyle/>
          <a:p>
            <a:pPr indent="0" algn="just"/>
            <a:r>
              <a:rPr lang="en-US" sz="3600" b="0" dirty="0" err="1">
                <a:solidFill>
                  <a:srgbClr val="000000"/>
                </a:solidFill>
                <a:latin typeface="Times New Roman" panose="02020603050405020304" pitchFamily="18" charset="0"/>
              </a:rPr>
              <a:t>Tình</a:t>
            </a:r>
            <a:r>
              <a:rPr lang="en-US" sz="3600" b="0" dirty="0">
                <a:solidFill>
                  <a:srgbClr val="000000"/>
                </a:solidFill>
                <a:latin typeface="Times New Roman" panose="02020603050405020304" pitchFamily="18" charset="0"/>
              </a:rPr>
              <a:t> </a:t>
            </a:r>
            <a:r>
              <a:rPr lang="en-US" sz="3600" b="0" dirty="0" err="1">
                <a:solidFill>
                  <a:srgbClr val="000000"/>
                </a:solidFill>
                <a:latin typeface="Times New Roman" panose="02020603050405020304" pitchFamily="18" charset="0"/>
              </a:rPr>
              <a:t>huống</a:t>
            </a:r>
            <a:r>
              <a:rPr lang="en-US" sz="3600" b="0" dirty="0">
                <a:solidFill>
                  <a:srgbClr val="000000"/>
                </a:solidFill>
                <a:latin typeface="Times New Roman" panose="02020603050405020304" pitchFamily="18" charset="0"/>
              </a:rPr>
              <a:t> </a:t>
            </a:r>
            <a:r>
              <a:rPr lang="en-US" sz="3600" b="0" dirty="0" err="1">
                <a:solidFill>
                  <a:srgbClr val="000000"/>
                </a:solidFill>
                <a:latin typeface="Times New Roman" panose="02020603050405020304" pitchFamily="18" charset="0"/>
              </a:rPr>
              <a:t>xuất</a:t>
            </a:r>
            <a:r>
              <a:rPr lang="en-US" sz="3600" b="0" dirty="0">
                <a:solidFill>
                  <a:srgbClr val="000000"/>
                </a:solidFill>
                <a:latin typeface="Times New Roman" panose="02020603050405020304" pitchFamily="18" charset="0"/>
              </a:rPr>
              <a:t> </a:t>
            </a:r>
            <a:r>
              <a:rPr lang="en-US" sz="3600" b="0" dirty="0" err="1">
                <a:solidFill>
                  <a:srgbClr val="000000"/>
                </a:solidFill>
                <a:latin typeface="Times New Roman" panose="02020603050405020304" pitchFamily="18" charset="0"/>
              </a:rPr>
              <a:t>phát</a:t>
            </a:r>
            <a:r>
              <a:rPr lang="en-US" sz="3600" b="0" dirty="0">
                <a:solidFill>
                  <a:srgbClr val="000000"/>
                </a:solidFill>
                <a:latin typeface="Times New Roman" panose="02020603050405020304" pitchFamily="18" charset="0"/>
              </a:rPr>
              <a:t> </a:t>
            </a:r>
            <a:r>
              <a:rPr lang="en-US" sz="3600" b="0" dirty="0" err="1">
                <a:solidFill>
                  <a:srgbClr val="000000"/>
                </a:solidFill>
                <a:latin typeface="Times New Roman" panose="02020603050405020304" pitchFamily="18" charset="0"/>
              </a:rPr>
              <a:t>là</a:t>
            </a:r>
            <a:r>
              <a:rPr lang="en-US" sz="3600" b="0" dirty="0">
                <a:solidFill>
                  <a:srgbClr val="000000"/>
                </a:solidFill>
                <a:latin typeface="Times New Roman" panose="02020603050405020304" pitchFamily="18" charset="0"/>
              </a:rPr>
              <a:t> </a:t>
            </a:r>
            <a:r>
              <a:rPr lang="en-US" sz="3600" b="0" dirty="0" err="1">
                <a:solidFill>
                  <a:srgbClr val="000000"/>
                </a:solidFill>
                <a:latin typeface="Times New Roman" panose="02020603050405020304" pitchFamily="18" charset="0"/>
              </a:rPr>
              <a:t>một</a:t>
            </a:r>
            <a:r>
              <a:rPr lang="en-US" sz="3600" b="0" dirty="0">
                <a:solidFill>
                  <a:srgbClr val="000000"/>
                </a:solidFill>
                <a:latin typeface="Times New Roman" panose="02020603050405020304" pitchFamily="18" charset="0"/>
              </a:rPr>
              <a:t> </a:t>
            </a:r>
            <a:r>
              <a:rPr lang="en-US" sz="3600" b="0" i="1" dirty="0" err="1">
                <a:solidFill>
                  <a:srgbClr val="FF0000"/>
                </a:solidFill>
                <a:latin typeface="Times New Roman" panose="02020603050405020304" pitchFamily="18" charset="0"/>
              </a:rPr>
              <a:t>tình</a:t>
            </a:r>
            <a:r>
              <a:rPr lang="en-US" sz="3600" b="0" i="1" dirty="0">
                <a:solidFill>
                  <a:srgbClr val="FF0000"/>
                </a:solidFill>
                <a:latin typeface="Times New Roman" panose="02020603050405020304" pitchFamily="18" charset="0"/>
              </a:rPr>
              <a:t> </a:t>
            </a:r>
            <a:r>
              <a:rPr lang="en-US" sz="3600" b="0" i="1" dirty="0" err="1">
                <a:solidFill>
                  <a:srgbClr val="FF0000"/>
                </a:solidFill>
                <a:latin typeface="Times New Roman" panose="02020603050405020304" pitchFamily="18" charset="0"/>
              </a:rPr>
              <a:t>huống</a:t>
            </a:r>
            <a:r>
              <a:rPr lang="en-US" sz="3600" b="0" dirty="0">
                <a:solidFill>
                  <a:srgbClr val="FF0000"/>
                </a:solidFill>
                <a:latin typeface="Times New Roman" panose="02020603050405020304" pitchFamily="18" charset="0"/>
              </a:rPr>
              <a:t> </a:t>
            </a:r>
            <a:r>
              <a:rPr lang="en-US" sz="3600" b="0" i="1" dirty="0">
                <a:solidFill>
                  <a:srgbClr val="FF0000"/>
                </a:solidFill>
                <a:latin typeface="Times New Roman" panose="02020603050405020304" pitchFamily="18" charset="0"/>
              </a:rPr>
              <a:t>do GV </a:t>
            </a:r>
            <a:r>
              <a:rPr lang="en-US" sz="3600" b="0" i="1" dirty="0" err="1">
                <a:solidFill>
                  <a:srgbClr val="FF0000"/>
                </a:solidFill>
                <a:latin typeface="Times New Roman" panose="02020603050405020304" pitchFamily="18" charset="0"/>
              </a:rPr>
              <a:t>chủ</a:t>
            </a:r>
            <a:r>
              <a:rPr lang="en-US" sz="3600" b="0" i="1" dirty="0">
                <a:solidFill>
                  <a:srgbClr val="FF0000"/>
                </a:solidFill>
                <a:latin typeface="Times New Roman" panose="02020603050405020304" pitchFamily="18" charset="0"/>
              </a:rPr>
              <a:t> </a:t>
            </a:r>
            <a:r>
              <a:rPr lang="en-US" sz="3600" b="0" i="1" dirty="0" err="1">
                <a:solidFill>
                  <a:srgbClr val="FF0000"/>
                </a:solidFill>
                <a:latin typeface="Times New Roman" panose="02020603050405020304" pitchFamily="18" charset="0"/>
              </a:rPr>
              <a:t>động</a:t>
            </a:r>
            <a:r>
              <a:rPr lang="en-US" sz="3600" b="0" i="1" dirty="0">
                <a:solidFill>
                  <a:srgbClr val="FF0000"/>
                </a:solidFill>
                <a:latin typeface="Times New Roman" panose="02020603050405020304" pitchFamily="18" charset="0"/>
              </a:rPr>
              <a:t> </a:t>
            </a:r>
            <a:r>
              <a:rPr lang="en-US" sz="3600" b="0" i="1" dirty="0" err="1">
                <a:solidFill>
                  <a:srgbClr val="FF0000"/>
                </a:solidFill>
                <a:latin typeface="Times New Roman" panose="02020603050405020304" pitchFamily="18" charset="0"/>
              </a:rPr>
              <a:t>đưa</a:t>
            </a:r>
            <a:r>
              <a:rPr lang="en-US" sz="3600" b="0" i="1" dirty="0">
                <a:solidFill>
                  <a:srgbClr val="FF0000"/>
                </a:solidFill>
                <a:latin typeface="Times New Roman" panose="02020603050405020304" pitchFamily="18" charset="0"/>
              </a:rPr>
              <a:t> </a:t>
            </a:r>
            <a:r>
              <a:rPr lang="en-US" sz="3600" b="0" i="1" dirty="0" err="1">
                <a:solidFill>
                  <a:srgbClr val="FF0000"/>
                </a:solidFill>
                <a:latin typeface="Times New Roman" panose="02020603050405020304" pitchFamily="18" charset="0"/>
              </a:rPr>
              <a:t>ra</a:t>
            </a:r>
            <a:r>
              <a:rPr lang="en-US" sz="3600" b="1" i="1" dirty="0">
                <a:solidFill>
                  <a:srgbClr val="FF0000"/>
                </a:solidFill>
                <a:latin typeface="Times New Roman" panose="02020603050405020304" pitchFamily="18" charset="0"/>
              </a:rPr>
              <a:t> </a:t>
            </a:r>
            <a:r>
              <a:rPr lang="en-US" sz="3600" b="0" dirty="0" err="1">
                <a:latin typeface="Times New Roman" panose="02020603050405020304" pitchFamily="18" charset="0"/>
              </a:rPr>
              <a:t>như</a:t>
            </a:r>
            <a:r>
              <a:rPr lang="en-US" sz="3600" b="0" dirty="0">
                <a:latin typeface="Times New Roman" panose="02020603050405020304" pitchFamily="18" charset="0"/>
              </a:rPr>
              <a:t> </a:t>
            </a:r>
            <a:r>
              <a:rPr lang="en-US" sz="3600" b="0" dirty="0" err="1">
                <a:latin typeface="Times New Roman" panose="02020603050405020304" pitchFamily="18" charset="0"/>
              </a:rPr>
              <a:t>là</a:t>
            </a:r>
            <a:r>
              <a:rPr lang="en-US" sz="3600" b="0" dirty="0">
                <a:latin typeface="Times New Roman" panose="02020603050405020304" pitchFamily="18" charset="0"/>
              </a:rPr>
              <a:t> </a:t>
            </a:r>
            <a:r>
              <a:rPr lang="en-US" sz="3600" b="0" dirty="0" err="1">
                <a:latin typeface="Times New Roman" panose="02020603050405020304" pitchFamily="18" charset="0"/>
              </a:rPr>
              <a:t>một</a:t>
            </a:r>
            <a:r>
              <a:rPr lang="en-US" sz="3600" b="0" dirty="0">
                <a:latin typeface="Times New Roman" panose="02020603050405020304" pitchFamily="18" charset="0"/>
              </a:rPr>
              <a:t> </a:t>
            </a:r>
            <a:r>
              <a:rPr lang="en-US" sz="3600" b="0" dirty="0" err="1">
                <a:latin typeface="Times New Roman" panose="02020603050405020304" pitchFamily="18" charset="0"/>
              </a:rPr>
              <a:t>cách</a:t>
            </a:r>
            <a:r>
              <a:rPr lang="en-US" sz="3600" b="0" dirty="0">
                <a:latin typeface="Times New Roman" panose="02020603050405020304" pitchFamily="18" charset="0"/>
              </a:rPr>
              <a:t> </a:t>
            </a:r>
            <a:r>
              <a:rPr lang="en-US" sz="3600" b="0" dirty="0" err="1">
                <a:latin typeface="Times New Roman" panose="02020603050405020304" pitchFamily="18" charset="0"/>
              </a:rPr>
              <a:t>dẫn</a:t>
            </a:r>
            <a:r>
              <a:rPr lang="en-US" sz="3600" b="0" dirty="0">
                <a:latin typeface="Times New Roman" panose="02020603050405020304" pitchFamily="18" charset="0"/>
              </a:rPr>
              <a:t> </a:t>
            </a:r>
            <a:r>
              <a:rPr lang="en-US" sz="3600" b="0" dirty="0" err="1">
                <a:latin typeface="Times New Roman" panose="02020603050405020304" pitchFamily="18" charset="0"/>
              </a:rPr>
              <a:t>nhập</a:t>
            </a:r>
            <a:r>
              <a:rPr lang="en-US" sz="3600" b="0" dirty="0">
                <a:latin typeface="Times New Roman" panose="02020603050405020304" pitchFamily="18" charset="0"/>
              </a:rPr>
              <a:t> </a:t>
            </a:r>
            <a:r>
              <a:rPr lang="en-US" sz="3600" b="0" dirty="0" err="1">
                <a:latin typeface="Times New Roman" panose="02020603050405020304" pitchFamily="18" charset="0"/>
              </a:rPr>
              <a:t>vào</a:t>
            </a:r>
            <a:r>
              <a:rPr lang="en-US" sz="3600" b="0" dirty="0">
                <a:latin typeface="Times New Roman" panose="02020603050405020304" pitchFamily="18" charset="0"/>
              </a:rPr>
              <a:t> </a:t>
            </a:r>
            <a:r>
              <a:rPr lang="en-US" sz="3600" b="0" dirty="0" err="1">
                <a:latin typeface="Times New Roman" panose="02020603050405020304" pitchFamily="18" charset="0"/>
              </a:rPr>
              <a:t>bài</a:t>
            </a:r>
            <a:r>
              <a:rPr lang="en-US" sz="3600" b="0" dirty="0">
                <a:latin typeface="Times New Roman" panose="02020603050405020304" pitchFamily="18" charset="0"/>
              </a:rPr>
              <a:t> </a:t>
            </a:r>
            <a:r>
              <a:rPr lang="en-US" sz="3600" b="0" dirty="0" err="1">
                <a:latin typeface="Times New Roman" panose="02020603050405020304" pitchFamily="18" charset="0"/>
              </a:rPr>
              <a:t>học</a:t>
            </a:r>
            <a:r>
              <a:rPr lang="en-US" sz="3600" b="0" dirty="0" smtClean="0">
                <a:latin typeface="Times New Roman" panose="02020603050405020304" pitchFamily="18" charset="0"/>
              </a:rPr>
              <a:t>.</a:t>
            </a:r>
            <a:endParaRPr lang="en-US" sz="3600" b="0" i="1" dirty="0">
              <a:solidFill>
                <a:srgbClr val="FF0000"/>
              </a:solidFill>
              <a:latin typeface="Times New Roman" panose="02020603050405020304" pitchFamily="18" charset="0"/>
            </a:endParaRPr>
          </a:p>
        </p:txBody>
      </p:sp>
      <p:pic>
        <p:nvPicPr>
          <p:cNvPr id="5" name="Content Placeholder 4" descr="6"/>
          <p:cNvPicPr>
            <a:picLocks noGrp="1" noChangeAspect="1"/>
          </p:cNvPicPr>
          <p:nvPr>
            <p:ph idx="1"/>
          </p:nvPr>
        </p:nvPicPr>
        <p:blipFill>
          <a:blip r:embed="rId2"/>
          <a:stretch>
            <a:fillRect/>
          </a:stretch>
        </p:blipFill>
        <p:spPr>
          <a:xfrm>
            <a:off x="7625263" y="4664435"/>
            <a:ext cx="4361180" cy="2180590"/>
          </a:xfrm>
          <a:prstGeom prst="rect">
            <a:avLst/>
          </a:prstGeom>
          <a:ln>
            <a:noFill/>
          </a:ln>
          <a:effectLst>
            <a:softEdge rad="112500"/>
          </a:effectLst>
        </p:spPr>
      </p:pic>
      <p:sp>
        <p:nvSpPr>
          <p:cNvPr id="7" name="Text Box 99"/>
          <p:cNvSpPr txBox="1"/>
          <p:nvPr/>
        </p:nvSpPr>
        <p:spPr>
          <a:xfrm>
            <a:off x="146059" y="3776083"/>
            <a:ext cx="12045951" cy="1200329"/>
          </a:xfrm>
          <a:prstGeom prst="rect">
            <a:avLst/>
          </a:prstGeom>
          <a:noFill/>
          <a:ln w="9525">
            <a:noFill/>
          </a:ln>
        </p:spPr>
        <p:txBody>
          <a:bodyPr wrap="square">
            <a:spAutoFit/>
          </a:bodyPr>
          <a:lstStyle/>
          <a:p>
            <a:pPr indent="0" algn="just"/>
            <a:r>
              <a:rPr lang="en-US" sz="3600" b="0" dirty="0" err="1" smtClean="0">
                <a:solidFill>
                  <a:srgbClr val="FF0000"/>
                </a:solidFill>
                <a:latin typeface="Times New Roman" panose="02020603050405020304" pitchFamily="18" charset="0"/>
              </a:rPr>
              <a:t>Câu</a:t>
            </a:r>
            <a:r>
              <a:rPr lang="en-US" sz="3600" b="0" dirty="0" smtClean="0">
                <a:solidFill>
                  <a:srgbClr val="FF0000"/>
                </a:solidFill>
                <a:latin typeface="Times New Roman" panose="02020603050405020304" pitchFamily="18" charset="0"/>
              </a:rPr>
              <a:t> </a:t>
            </a:r>
            <a:r>
              <a:rPr lang="en-US" sz="3600" b="0" dirty="0" err="1">
                <a:solidFill>
                  <a:srgbClr val="FF0000"/>
                </a:solidFill>
                <a:latin typeface="Times New Roman" panose="02020603050405020304" pitchFamily="18" charset="0"/>
              </a:rPr>
              <a:t>hỏi</a:t>
            </a:r>
            <a:r>
              <a:rPr lang="en-US" sz="3600" b="0" dirty="0">
                <a:solidFill>
                  <a:srgbClr val="FF0000"/>
                </a:solidFill>
                <a:latin typeface="Times New Roman" panose="02020603050405020304" pitchFamily="18" charset="0"/>
              </a:rPr>
              <a:t> </a:t>
            </a:r>
            <a:r>
              <a:rPr lang="en-US" sz="3600" b="0" dirty="0" err="1">
                <a:solidFill>
                  <a:srgbClr val="FF0000"/>
                </a:solidFill>
                <a:latin typeface="Times New Roman" panose="02020603050405020304" pitchFamily="18" charset="0"/>
              </a:rPr>
              <a:t>nêu</a:t>
            </a:r>
            <a:r>
              <a:rPr lang="en-US" sz="3600" b="0" dirty="0">
                <a:solidFill>
                  <a:srgbClr val="FF0000"/>
                </a:solidFill>
                <a:latin typeface="Times New Roman" panose="02020603050405020304" pitchFamily="18" charset="0"/>
              </a:rPr>
              <a:t> </a:t>
            </a:r>
            <a:r>
              <a:rPr lang="en-US" sz="3600" b="0" dirty="0" err="1">
                <a:solidFill>
                  <a:srgbClr val="FF0000"/>
                </a:solidFill>
                <a:latin typeface="Times New Roman" panose="02020603050405020304" pitchFamily="18" charset="0"/>
              </a:rPr>
              <a:t>vấn</a:t>
            </a:r>
            <a:r>
              <a:rPr lang="en-US" sz="3600" b="0" dirty="0">
                <a:solidFill>
                  <a:srgbClr val="FF0000"/>
                </a:solidFill>
                <a:latin typeface="Times New Roman" panose="02020603050405020304" pitchFamily="18" charset="0"/>
              </a:rPr>
              <a:t> </a:t>
            </a:r>
            <a:r>
              <a:rPr lang="en-US" sz="3600" b="0" dirty="0" err="1">
                <a:solidFill>
                  <a:srgbClr val="FF0000"/>
                </a:solidFill>
                <a:latin typeface="Times New Roman" panose="02020603050405020304" pitchFamily="18" charset="0"/>
              </a:rPr>
              <a:t>đề</a:t>
            </a:r>
            <a:r>
              <a:rPr lang="en-US" sz="3600" b="0" dirty="0">
                <a:solidFill>
                  <a:srgbClr val="FF0000"/>
                </a:solidFill>
                <a:latin typeface="Times New Roman" panose="02020603050405020304" pitchFamily="18" charset="0"/>
              </a:rPr>
              <a:t> </a:t>
            </a:r>
            <a:r>
              <a:rPr lang="en-US" sz="3600" b="1" u="sng" dirty="0" err="1">
                <a:solidFill>
                  <a:srgbClr val="FF0000"/>
                </a:solidFill>
                <a:latin typeface="Times New Roman" panose="02020603050405020304" pitchFamily="18" charset="0"/>
              </a:rPr>
              <a:t>là</a:t>
            </a:r>
            <a:r>
              <a:rPr lang="en-US" sz="3600" b="1" u="sng" dirty="0">
                <a:solidFill>
                  <a:srgbClr val="FF0000"/>
                </a:solidFill>
                <a:latin typeface="Times New Roman" panose="02020603050405020304" pitchFamily="18" charset="0"/>
              </a:rPr>
              <a:t> </a:t>
            </a:r>
            <a:r>
              <a:rPr lang="en-US" sz="3600" b="1" u="sng" dirty="0" err="1">
                <a:solidFill>
                  <a:srgbClr val="FF0000"/>
                </a:solidFill>
                <a:latin typeface="Times New Roman" panose="02020603050405020304" pitchFamily="18" charset="0"/>
              </a:rPr>
              <a:t>câu</a:t>
            </a:r>
            <a:r>
              <a:rPr lang="en-US" sz="3600" b="1" u="sng" dirty="0">
                <a:solidFill>
                  <a:srgbClr val="FF0000"/>
                </a:solidFill>
                <a:latin typeface="Times New Roman" panose="02020603050405020304" pitchFamily="18" charset="0"/>
              </a:rPr>
              <a:t> </a:t>
            </a:r>
            <a:r>
              <a:rPr lang="en-US" sz="3600" b="1" u="sng" dirty="0" err="1">
                <a:solidFill>
                  <a:srgbClr val="FF0000"/>
                </a:solidFill>
                <a:latin typeface="Times New Roman" panose="02020603050405020304" pitchFamily="18" charset="0"/>
              </a:rPr>
              <a:t>hỏi</a:t>
            </a:r>
            <a:r>
              <a:rPr lang="en-US" sz="3600" b="1" u="sng" dirty="0">
                <a:solidFill>
                  <a:srgbClr val="FF0000"/>
                </a:solidFill>
                <a:latin typeface="Times New Roman" panose="02020603050405020304" pitchFamily="18" charset="0"/>
              </a:rPr>
              <a:t> </a:t>
            </a:r>
            <a:r>
              <a:rPr lang="en-US" sz="3600" b="1" u="sng" dirty="0" err="1">
                <a:solidFill>
                  <a:srgbClr val="FF0000"/>
                </a:solidFill>
                <a:latin typeface="Times New Roman" panose="02020603050405020304" pitchFamily="18" charset="0"/>
              </a:rPr>
              <a:t>lớn</a:t>
            </a:r>
            <a:r>
              <a:rPr lang="en-US" sz="3600" b="1" u="sng" dirty="0">
                <a:solidFill>
                  <a:srgbClr val="FF0000"/>
                </a:solidFill>
                <a:latin typeface="Times New Roman" panose="02020603050405020304" pitchFamily="18" charset="0"/>
              </a:rPr>
              <a:t> </a:t>
            </a:r>
            <a:r>
              <a:rPr lang="en-US" sz="3600" b="1" u="sng" dirty="0" err="1">
                <a:solidFill>
                  <a:srgbClr val="FF0000"/>
                </a:solidFill>
                <a:latin typeface="Times New Roman" panose="02020603050405020304" pitchFamily="18" charset="0"/>
              </a:rPr>
              <a:t>của</a:t>
            </a:r>
            <a:r>
              <a:rPr lang="en-US" sz="3600" b="1" u="sng" dirty="0">
                <a:solidFill>
                  <a:srgbClr val="FF0000"/>
                </a:solidFill>
                <a:latin typeface="Times New Roman" panose="02020603050405020304" pitchFamily="18" charset="0"/>
              </a:rPr>
              <a:t> </a:t>
            </a:r>
            <a:r>
              <a:rPr lang="en-US" sz="3600" b="1" u="sng" dirty="0" err="1">
                <a:solidFill>
                  <a:srgbClr val="FF0000"/>
                </a:solidFill>
                <a:latin typeface="Times New Roman" panose="02020603050405020304" pitchFamily="18" charset="0"/>
              </a:rPr>
              <a:t>bài</a:t>
            </a:r>
            <a:r>
              <a:rPr lang="en-US" sz="3600" b="1" u="sng" dirty="0">
                <a:solidFill>
                  <a:srgbClr val="FF0000"/>
                </a:solidFill>
                <a:latin typeface="Times New Roman" panose="02020603050405020304" pitchFamily="18" charset="0"/>
              </a:rPr>
              <a:t> </a:t>
            </a:r>
            <a:r>
              <a:rPr lang="en-US" sz="3600" b="1" u="sng" dirty="0" err="1">
                <a:solidFill>
                  <a:srgbClr val="FF0000"/>
                </a:solidFill>
                <a:latin typeface="Times New Roman" panose="02020603050405020304" pitchFamily="18" charset="0"/>
              </a:rPr>
              <a:t>học</a:t>
            </a:r>
            <a:r>
              <a:rPr lang="en-US" sz="3600" b="1" u="sng" dirty="0">
                <a:solidFill>
                  <a:srgbClr val="FF0000"/>
                </a:solidFill>
                <a:latin typeface="Times New Roman" panose="02020603050405020304" pitchFamily="18" charset="0"/>
              </a:rPr>
              <a:t>. </a:t>
            </a:r>
          </a:p>
          <a:p>
            <a:pPr indent="0" algn="just"/>
            <a:r>
              <a:rPr lang="en-US" sz="3600" b="0" dirty="0" smtClean="0">
                <a:solidFill>
                  <a:srgbClr val="FF0000"/>
                </a:solidFill>
                <a:latin typeface="Times New Roman" panose="02020603050405020304" pitchFamily="18" charset="0"/>
              </a:rPr>
              <a:t>GV</a:t>
            </a:r>
            <a:r>
              <a:rPr lang="en-US" sz="3600" b="0" dirty="0" smtClean="0">
                <a:solidFill>
                  <a:srgbClr val="000000"/>
                </a:solidFill>
                <a:latin typeface="Times New Roman" panose="02020603050405020304" pitchFamily="18" charset="0"/>
              </a:rPr>
              <a:t> </a:t>
            </a:r>
            <a:r>
              <a:rPr lang="en-US" sz="3600" b="0" dirty="0" err="1">
                <a:solidFill>
                  <a:srgbClr val="FF0000"/>
                </a:solidFill>
                <a:latin typeface="Times New Roman" panose="02020603050405020304" pitchFamily="18" charset="0"/>
              </a:rPr>
              <a:t>cần</a:t>
            </a:r>
            <a:r>
              <a:rPr lang="en-US" sz="3600" b="0" dirty="0">
                <a:solidFill>
                  <a:srgbClr val="FF0000"/>
                </a:solidFill>
                <a:latin typeface="Times New Roman" panose="02020603050405020304" pitchFamily="18" charset="0"/>
              </a:rPr>
              <a:t> </a:t>
            </a:r>
            <a:r>
              <a:rPr lang="en-US" sz="3600" b="0" dirty="0" err="1">
                <a:solidFill>
                  <a:srgbClr val="FF0000"/>
                </a:solidFill>
                <a:latin typeface="Times New Roman" panose="02020603050405020304" pitchFamily="18" charset="0"/>
              </a:rPr>
              <a:t>thiết</a:t>
            </a:r>
            <a:r>
              <a:rPr lang="en-US" sz="3600" b="0" dirty="0">
                <a:solidFill>
                  <a:srgbClr val="FF0000"/>
                </a:solidFill>
                <a:latin typeface="Times New Roman" panose="02020603050405020304" pitchFamily="18" charset="0"/>
              </a:rPr>
              <a:t> </a:t>
            </a:r>
            <a:r>
              <a:rPr lang="en-US" sz="3600" b="0" dirty="0" err="1">
                <a:solidFill>
                  <a:srgbClr val="FF0000"/>
                </a:solidFill>
                <a:latin typeface="Times New Roman" panose="02020603050405020304" pitchFamily="18" charset="0"/>
              </a:rPr>
              <a:t>kế</a:t>
            </a:r>
            <a:r>
              <a:rPr lang="en-US" sz="3600" b="0" dirty="0">
                <a:solidFill>
                  <a:srgbClr val="FF0000"/>
                </a:solidFill>
                <a:latin typeface="Times New Roman" panose="02020603050405020304" pitchFamily="18" charset="0"/>
              </a:rPr>
              <a:t> </a:t>
            </a:r>
            <a:r>
              <a:rPr lang="en-US" sz="3600" b="0" dirty="0" err="1">
                <a:solidFill>
                  <a:srgbClr val="FF0000"/>
                </a:solidFill>
                <a:latin typeface="Times New Roman" panose="02020603050405020304" pitchFamily="18" charset="0"/>
              </a:rPr>
              <a:t>câu</a:t>
            </a:r>
            <a:r>
              <a:rPr lang="en-US" sz="3600" b="0" dirty="0">
                <a:solidFill>
                  <a:srgbClr val="FF0000"/>
                </a:solidFill>
                <a:latin typeface="Times New Roman" panose="02020603050405020304" pitchFamily="18" charset="0"/>
              </a:rPr>
              <a:t> </a:t>
            </a:r>
            <a:r>
              <a:rPr lang="en-US" sz="3600" b="0" dirty="0" err="1">
                <a:solidFill>
                  <a:srgbClr val="FF0000"/>
                </a:solidFill>
                <a:latin typeface="Times New Roman" panose="02020603050405020304" pitchFamily="18" charset="0"/>
              </a:rPr>
              <a:t>hỏi</a:t>
            </a:r>
            <a:r>
              <a:rPr lang="en-US" sz="3600" b="0" dirty="0">
                <a:solidFill>
                  <a:srgbClr val="FF0000"/>
                </a:solidFill>
                <a:latin typeface="Times New Roman" panose="02020603050405020304" pitchFamily="18" charset="0"/>
              </a:rPr>
              <a:t> </a:t>
            </a:r>
            <a:r>
              <a:rPr lang="en-US" sz="3600" b="0" dirty="0" err="1" smtClean="0">
                <a:solidFill>
                  <a:srgbClr val="FF0000"/>
                </a:solidFill>
                <a:latin typeface="Times New Roman" panose="02020603050405020304" pitchFamily="18" charset="0"/>
              </a:rPr>
              <a:t>mở</a:t>
            </a:r>
            <a:r>
              <a:rPr lang="en-US" sz="3600" dirty="0">
                <a:solidFill>
                  <a:srgbClr val="FF0000"/>
                </a:solidFill>
                <a:latin typeface="Times New Roman" panose="02020603050405020304" pitchFamily="18" charset="0"/>
              </a:rPr>
              <a:t>.</a:t>
            </a:r>
            <a:endParaRPr lang="vi-VN" altLang="en-US" sz="3600" b="0" dirty="0">
              <a:solidFill>
                <a:srgbClr val="FF0000"/>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61"/>
                                        </p:tgtEl>
                                        <p:attrNameLst>
                                          <p:attrName>style.visibility</p:attrName>
                                        </p:attrNameLst>
                                      </p:cBhvr>
                                      <p:to>
                                        <p:strVal val="visible"/>
                                      </p:to>
                                    </p:set>
                                    <p:anim calcmode="lin" valueType="num">
                                      <p:cBhvr>
                                        <p:cTn id="7" dur="1000" fill="hold"/>
                                        <p:tgtEl>
                                          <p:spTgt spid="61"/>
                                        </p:tgtEl>
                                        <p:attrNameLst>
                                          <p:attrName>ppt_x</p:attrName>
                                        </p:attrNameLst>
                                      </p:cBhvr>
                                      <p:tavLst>
                                        <p:tav tm="0">
                                          <p:val>
                                            <p:strVal val="#ppt_x-.2"/>
                                          </p:val>
                                        </p:tav>
                                        <p:tav tm="100000">
                                          <p:val>
                                            <p:strVal val="#ppt_x"/>
                                          </p:val>
                                        </p:tav>
                                      </p:tavLst>
                                    </p:anim>
                                    <p:anim calcmode="lin" valueType="num">
                                      <p:cBhvr>
                                        <p:cTn id="8" dur="1000" fill="hold"/>
                                        <p:tgtEl>
                                          <p:spTgt spid="61"/>
                                        </p:tgtEl>
                                        <p:attrNameLst>
                                          <p:attrName>ppt_y</p:attrName>
                                        </p:attrNameLst>
                                      </p:cBhvr>
                                      <p:tavLst>
                                        <p:tav tm="0">
                                          <p:val>
                                            <p:strVal val="#ppt_y"/>
                                          </p:val>
                                        </p:tav>
                                        <p:tav tm="100000">
                                          <p:val>
                                            <p:strVal val="#ppt_y"/>
                                          </p:val>
                                        </p:tav>
                                      </p:tavLst>
                                    </p:anim>
                                    <p:animEffect transition="in" filter="wipe(right)" prLst="gradientSize: 0.1">
                                      <p:cBhvr>
                                        <p:cTn id="9" dur="1000"/>
                                        <p:tgtEl>
                                          <p:spTgt spid="61"/>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00"/>
                                        </p:tgtEl>
                                        <p:attrNameLst>
                                          <p:attrName>style.visibility</p:attrName>
                                        </p:attrNameLst>
                                      </p:cBhvr>
                                      <p:to>
                                        <p:strVal val="visible"/>
                                      </p:to>
                                    </p:set>
                                    <p:animEffect transition="in" filter="fade">
                                      <p:cBhvr>
                                        <p:cTn id="14" dur="500"/>
                                        <p:tgtEl>
                                          <p:spTgt spid="100"/>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barn(inVertical)">
                                      <p:cBhvr>
                                        <p:cTn id="1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2" name="Group 61"/>
          <p:cNvGrpSpPr/>
          <p:nvPr/>
        </p:nvGrpSpPr>
        <p:grpSpPr>
          <a:xfrm>
            <a:off x="1263016" y="465455"/>
            <a:ext cx="9666605" cy="1116330"/>
            <a:chOff x="1857" y="2858"/>
            <a:chExt cx="15223" cy="1758"/>
          </a:xfrm>
        </p:grpSpPr>
        <p:sp>
          <p:nvSpPr>
            <p:cNvPr id="51" name="Hình tự do: Hình 21"/>
            <p:cNvSpPr/>
            <p:nvPr/>
          </p:nvSpPr>
          <p:spPr>
            <a:xfrm>
              <a:off x="1857" y="2858"/>
              <a:ext cx="2216" cy="1758"/>
            </a:xfrm>
            <a:custGeom>
              <a:avLst/>
              <a:gdLst>
                <a:gd name="connsiteX0" fmla="*/ 349672 w 1238250"/>
                <a:gd name="connsiteY0" fmla="*/ 128931 h 981079"/>
                <a:gd name="connsiteX1" fmla="*/ 168868 w 1238250"/>
                <a:gd name="connsiteY1" fmla="*/ 490539 h 981079"/>
                <a:gd name="connsiteX2" fmla="*/ 349672 w 1238250"/>
                <a:gd name="connsiteY2" fmla="*/ 852146 h 981079"/>
                <a:gd name="connsiteX3" fmla="*/ 888577 w 1238250"/>
                <a:gd name="connsiteY3" fmla="*/ 852146 h 981079"/>
                <a:gd name="connsiteX4" fmla="*/ 1069381 w 1238250"/>
                <a:gd name="connsiteY4" fmla="*/ 490539 h 981079"/>
                <a:gd name="connsiteX5" fmla="*/ 888577 w 1238250"/>
                <a:gd name="connsiteY5" fmla="*/ 128931 h 981079"/>
                <a:gd name="connsiteX6" fmla="*/ 245270 w 1238250"/>
                <a:gd name="connsiteY6" fmla="*/ 0 h 981079"/>
                <a:gd name="connsiteX7" fmla="*/ 992980 w 1238250"/>
                <a:gd name="connsiteY7" fmla="*/ 0 h 981079"/>
                <a:gd name="connsiteX8" fmla="*/ 1238250 w 1238250"/>
                <a:gd name="connsiteY8" fmla="*/ 490540 h 981079"/>
                <a:gd name="connsiteX9" fmla="*/ 992980 w 1238250"/>
                <a:gd name="connsiteY9" fmla="*/ 981079 h 981079"/>
                <a:gd name="connsiteX10" fmla="*/ 245270 w 1238250"/>
                <a:gd name="connsiteY10" fmla="*/ 981079 h 981079"/>
                <a:gd name="connsiteX11" fmla="*/ 0 w 1238250"/>
                <a:gd name="connsiteY11" fmla="*/ 490540 h 981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38250" h="981079">
                  <a:moveTo>
                    <a:pt x="349672" y="128931"/>
                  </a:moveTo>
                  <a:lnTo>
                    <a:pt x="168868" y="490539"/>
                  </a:lnTo>
                  <a:lnTo>
                    <a:pt x="349672" y="852146"/>
                  </a:lnTo>
                  <a:lnTo>
                    <a:pt x="888577" y="852146"/>
                  </a:lnTo>
                  <a:lnTo>
                    <a:pt x="1069381" y="490539"/>
                  </a:lnTo>
                  <a:lnTo>
                    <a:pt x="888577" y="128931"/>
                  </a:lnTo>
                  <a:close/>
                  <a:moveTo>
                    <a:pt x="245270" y="0"/>
                  </a:moveTo>
                  <a:lnTo>
                    <a:pt x="992980" y="0"/>
                  </a:lnTo>
                  <a:lnTo>
                    <a:pt x="1238250" y="490540"/>
                  </a:lnTo>
                  <a:lnTo>
                    <a:pt x="992980" y="981079"/>
                  </a:lnTo>
                  <a:lnTo>
                    <a:pt x="245270" y="981079"/>
                  </a:lnTo>
                  <a:lnTo>
                    <a:pt x="0" y="490540"/>
                  </a:lnTo>
                  <a:close/>
                </a:path>
              </a:pathLst>
            </a:custGeom>
            <a:gradFill flip="none" rotWithShape="1">
              <a:gsLst>
                <a:gs pos="38000">
                  <a:srgbClr val="FBFB11">
                    <a:alpha val="60000"/>
                  </a:srgbClr>
                </a:gs>
                <a:gs pos="100000">
                  <a:srgbClr val="838309"/>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
                  <a:rot lat="0" lon="0" rev="15600000"/>
                </a:lightRig>
              </a:scene3d>
              <a:sp3d extrusionH="57150" prstMaterial="softEdge">
                <a:bevelT w="25400" h="38100"/>
              </a:sp3d>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vi-VN" altLang="en-BZ" sz="6000" b="1" i="0" u="none" strike="noStrike" kern="1200" cap="none" spc="0" normalizeH="0" baseline="0" noProof="0">
                  <a:solidFill>
                    <a:srgbClr val="FF0000"/>
                  </a:solidFill>
                  <a:effectLst/>
                  <a:uLnTx/>
                  <a:uFillTx/>
                  <a:latin typeface="Calibri" panose="020F0502020204030204"/>
                  <a:ea typeface="+mn-ea"/>
                  <a:cs typeface="+mn-cs"/>
                </a:rPr>
                <a:t>B2</a:t>
              </a:r>
            </a:p>
          </p:txBody>
        </p:sp>
        <p:sp>
          <p:nvSpPr>
            <p:cNvPr id="52" name="Rounded Rectangle 51"/>
            <p:cNvSpPr/>
            <p:nvPr/>
          </p:nvSpPr>
          <p:spPr>
            <a:xfrm>
              <a:off x="4133" y="3048"/>
              <a:ext cx="12947" cy="1378"/>
            </a:xfrm>
            <a:prstGeom prst="roundRect">
              <a:avLst/>
            </a:prstGeom>
            <a:gradFill>
              <a:gsLst>
                <a:gs pos="76000">
                  <a:srgbClr val="7B32B2">
                    <a:alpha val="7000"/>
                  </a:srgbClr>
                </a:gs>
                <a:gs pos="100000">
                  <a:srgbClr val="401A5D"/>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err="1">
                  <a:solidFill>
                    <a:schemeClr val="accent5">
                      <a:lumMod val="25000"/>
                    </a:schemeClr>
                  </a:solidFill>
                  <a:latin typeface="Times New Roman" panose="02020603050405020304" pitchFamily="18" charset="0"/>
                  <a:cs typeface="Times New Roman" panose="02020603050405020304" pitchFamily="18" charset="0"/>
                </a:rPr>
                <a:t>Bộc</a:t>
              </a:r>
              <a:r>
                <a:rPr lang="en-US" sz="3600" b="1">
                  <a:solidFill>
                    <a:schemeClr val="accent5">
                      <a:lumMod val="25000"/>
                    </a:schemeClr>
                  </a:solidFill>
                  <a:latin typeface="Times New Roman" panose="02020603050405020304" pitchFamily="18" charset="0"/>
                  <a:cs typeface="Times New Roman" panose="02020603050405020304" pitchFamily="18" charset="0"/>
                </a:rPr>
                <a:t> </a:t>
              </a:r>
              <a:r>
                <a:rPr lang="en-US" sz="3600" b="1" err="1">
                  <a:solidFill>
                    <a:schemeClr val="accent5">
                      <a:lumMod val="25000"/>
                    </a:schemeClr>
                  </a:solidFill>
                  <a:latin typeface="Times New Roman" panose="02020603050405020304" pitchFamily="18" charset="0"/>
                  <a:cs typeface="Times New Roman" panose="02020603050405020304" pitchFamily="18" charset="0"/>
                </a:rPr>
                <a:t>lộ</a:t>
              </a:r>
              <a:r>
                <a:rPr lang="en-US" sz="3600" b="1">
                  <a:solidFill>
                    <a:schemeClr val="accent5">
                      <a:lumMod val="25000"/>
                    </a:schemeClr>
                  </a:solidFill>
                  <a:latin typeface="Times New Roman" panose="02020603050405020304" pitchFamily="18" charset="0"/>
                  <a:cs typeface="Times New Roman" panose="02020603050405020304" pitchFamily="18" charset="0"/>
                </a:rPr>
                <a:t> </a:t>
              </a:r>
              <a:r>
                <a:rPr lang="en-US" sz="3600" b="1" err="1">
                  <a:solidFill>
                    <a:schemeClr val="accent5">
                      <a:lumMod val="25000"/>
                    </a:schemeClr>
                  </a:solidFill>
                  <a:latin typeface="Times New Roman" panose="02020603050405020304" pitchFamily="18" charset="0"/>
                  <a:cs typeface="Times New Roman" panose="02020603050405020304" pitchFamily="18" charset="0"/>
                </a:rPr>
                <a:t>quan</a:t>
              </a:r>
              <a:r>
                <a:rPr lang="en-US" sz="3600" b="1">
                  <a:solidFill>
                    <a:schemeClr val="accent5">
                      <a:lumMod val="25000"/>
                    </a:schemeClr>
                  </a:solidFill>
                  <a:latin typeface="Times New Roman" panose="02020603050405020304" pitchFamily="18" charset="0"/>
                  <a:cs typeface="Times New Roman" panose="02020603050405020304" pitchFamily="18" charset="0"/>
                </a:rPr>
                <a:t> </a:t>
              </a:r>
              <a:r>
                <a:rPr lang="en-US" sz="3600" b="1" err="1">
                  <a:solidFill>
                    <a:schemeClr val="accent5">
                      <a:lumMod val="25000"/>
                    </a:schemeClr>
                  </a:solidFill>
                  <a:latin typeface="Times New Roman" panose="02020603050405020304" pitchFamily="18" charset="0"/>
                  <a:cs typeface="Times New Roman" panose="02020603050405020304" pitchFamily="18" charset="0"/>
                </a:rPr>
                <a:t>niệm</a:t>
              </a:r>
              <a:r>
                <a:rPr lang="en-US" sz="3600" b="1">
                  <a:solidFill>
                    <a:schemeClr val="accent5">
                      <a:lumMod val="25000"/>
                    </a:schemeClr>
                  </a:solidFill>
                  <a:latin typeface="Times New Roman" panose="02020603050405020304" pitchFamily="18" charset="0"/>
                  <a:cs typeface="Times New Roman" panose="02020603050405020304" pitchFamily="18" charset="0"/>
                </a:rPr>
                <a:t> ban </a:t>
              </a:r>
              <a:r>
                <a:rPr lang="en-US" sz="3600" b="1" err="1">
                  <a:solidFill>
                    <a:schemeClr val="accent5">
                      <a:lumMod val="25000"/>
                    </a:schemeClr>
                  </a:solidFill>
                  <a:latin typeface="Times New Roman" panose="02020603050405020304" pitchFamily="18" charset="0"/>
                  <a:cs typeface="Times New Roman" panose="02020603050405020304" pitchFamily="18" charset="0"/>
                </a:rPr>
                <a:t>đầu</a:t>
              </a:r>
              <a:r>
                <a:rPr lang="en-US" sz="3600" b="1">
                  <a:solidFill>
                    <a:schemeClr val="accent5">
                      <a:lumMod val="25000"/>
                    </a:schemeClr>
                  </a:solidFill>
                  <a:latin typeface="Times New Roman" panose="02020603050405020304" pitchFamily="18" charset="0"/>
                  <a:cs typeface="Times New Roman" panose="02020603050405020304" pitchFamily="18" charset="0"/>
                </a:rPr>
                <a:t> </a:t>
              </a:r>
              <a:r>
                <a:rPr lang="en-US" sz="3600" b="1" err="1">
                  <a:solidFill>
                    <a:schemeClr val="accent5">
                      <a:lumMod val="25000"/>
                    </a:schemeClr>
                  </a:solidFill>
                  <a:latin typeface="Times New Roman" panose="02020603050405020304" pitchFamily="18" charset="0"/>
                  <a:cs typeface="Times New Roman" panose="02020603050405020304" pitchFamily="18" charset="0"/>
                </a:rPr>
                <a:t>của</a:t>
              </a:r>
              <a:r>
                <a:rPr lang="en-US" sz="3600" b="1">
                  <a:solidFill>
                    <a:schemeClr val="accent5">
                      <a:lumMod val="25000"/>
                    </a:schemeClr>
                  </a:solidFill>
                  <a:latin typeface="Times New Roman" panose="02020603050405020304" pitchFamily="18" charset="0"/>
                  <a:cs typeface="Times New Roman" panose="02020603050405020304" pitchFamily="18" charset="0"/>
                </a:rPr>
                <a:t> </a:t>
              </a:r>
              <a:r>
                <a:rPr lang="en-US" sz="3600" b="1" smtClean="0">
                  <a:solidFill>
                    <a:schemeClr val="accent5">
                      <a:lumMod val="25000"/>
                    </a:schemeClr>
                  </a:solidFill>
                  <a:latin typeface="Times New Roman" panose="02020603050405020304" pitchFamily="18" charset="0"/>
                  <a:cs typeface="Times New Roman" panose="02020603050405020304" pitchFamily="18" charset="0"/>
                </a:rPr>
                <a:t>HS</a:t>
              </a:r>
              <a:endParaRPr lang="en-US" sz="3600" b="1">
                <a:solidFill>
                  <a:schemeClr val="accent5">
                    <a:lumMod val="25000"/>
                  </a:schemeClr>
                </a:solidFill>
                <a:latin typeface="Times New Roman" panose="02020603050405020304" pitchFamily="18" charset="0"/>
                <a:cs typeface="Times New Roman" panose="02020603050405020304" pitchFamily="18" charset="0"/>
              </a:endParaRPr>
            </a:p>
          </p:txBody>
        </p:sp>
      </p:grpSp>
      <p:sp>
        <p:nvSpPr>
          <p:cNvPr id="100" name="Text Box 99"/>
          <p:cNvSpPr txBox="1"/>
          <p:nvPr/>
        </p:nvSpPr>
        <p:spPr>
          <a:xfrm>
            <a:off x="11" y="2036326"/>
            <a:ext cx="12070079" cy="1846659"/>
          </a:xfrm>
          <a:prstGeom prst="rect">
            <a:avLst/>
          </a:prstGeom>
          <a:noFill/>
          <a:ln w="9525">
            <a:noFill/>
          </a:ln>
        </p:spPr>
        <p:txBody>
          <a:bodyPr wrap="square">
            <a:spAutoFit/>
          </a:bodyPr>
          <a:lstStyle/>
          <a:p>
            <a:pPr algn="just"/>
            <a:r>
              <a:rPr lang="en-US" sz="3800" b="0" smtClean="0">
                <a:solidFill>
                  <a:srgbClr val="000000"/>
                </a:solidFill>
                <a:latin typeface="Times New Roman" panose="02020603050405020304" pitchFamily="18" charset="0"/>
              </a:rPr>
              <a:t>	- GV </a:t>
            </a:r>
            <a:r>
              <a:rPr lang="en-US" sz="3800" b="0" err="1">
                <a:solidFill>
                  <a:srgbClr val="000000"/>
                </a:solidFill>
                <a:latin typeface="Times New Roman" panose="02020603050405020304" pitchFamily="18" charset="0"/>
              </a:rPr>
              <a:t>khuyến</a:t>
            </a:r>
            <a:r>
              <a:rPr lang="en-US" sz="3800" b="0">
                <a:solidFill>
                  <a:srgbClr val="000000"/>
                </a:solidFill>
                <a:latin typeface="Times New Roman" panose="02020603050405020304" pitchFamily="18" charset="0"/>
              </a:rPr>
              <a:t> </a:t>
            </a:r>
            <a:r>
              <a:rPr lang="en-US" sz="3800" b="0" err="1">
                <a:solidFill>
                  <a:srgbClr val="000000"/>
                </a:solidFill>
                <a:latin typeface="Times New Roman" panose="02020603050405020304" pitchFamily="18" charset="0"/>
              </a:rPr>
              <a:t>khích</a:t>
            </a:r>
            <a:r>
              <a:rPr lang="en-US" sz="3800" b="0">
                <a:solidFill>
                  <a:srgbClr val="000000"/>
                </a:solidFill>
                <a:latin typeface="Times New Roman" panose="02020603050405020304" pitchFamily="18" charset="0"/>
              </a:rPr>
              <a:t> </a:t>
            </a:r>
            <a:r>
              <a:rPr lang="en-US" sz="3800" b="0" i="1" smtClean="0">
                <a:solidFill>
                  <a:srgbClr val="FF0000"/>
                </a:solidFill>
                <a:latin typeface="Times New Roman" panose="02020603050405020304" pitchFamily="18" charset="0"/>
              </a:rPr>
              <a:t>HS nêu </a:t>
            </a:r>
            <a:r>
              <a:rPr lang="en-US" sz="3800" b="0" i="1" err="1">
                <a:solidFill>
                  <a:srgbClr val="FF0000"/>
                </a:solidFill>
                <a:latin typeface="Times New Roman" panose="02020603050405020304" pitchFamily="18" charset="0"/>
              </a:rPr>
              <a:t>những</a:t>
            </a:r>
            <a:r>
              <a:rPr lang="en-US" sz="3800" b="0" i="1">
                <a:solidFill>
                  <a:srgbClr val="FF0000"/>
                </a:solidFill>
                <a:latin typeface="Times New Roman" panose="02020603050405020304" pitchFamily="18" charset="0"/>
              </a:rPr>
              <a:t> </a:t>
            </a:r>
            <a:r>
              <a:rPr lang="en-US" sz="3800" b="0" i="1" err="1">
                <a:solidFill>
                  <a:srgbClr val="FF0000"/>
                </a:solidFill>
                <a:latin typeface="Times New Roman" panose="02020603050405020304" pitchFamily="18" charset="0"/>
              </a:rPr>
              <a:t>suy</a:t>
            </a:r>
            <a:r>
              <a:rPr lang="en-US" sz="3800" b="0" i="1">
                <a:solidFill>
                  <a:srgbClr val="FF0000"/>
                </a:solidFill>
                <a:latin typeface="Times New Roman" panose="02020603050405020304" pitchFamily="18" charset="0"/>
              </a:rPr>
              <a:t> </a:t>
            </a:r>
            <a:r>
              <a:rPr lang="en-US" sz="3800" b="0" i="1" err="1">
                <a:solidFill>
                  <a:srgbClr val="FF0000"/>
                </a:solidFill>
                <a:latin typeface="Times New Roman" panose="02020603050405020304" pitchFamily="18" charset="0"/>
              </a:rPr>
              <a:t>nghĩ</a:t>
            </a:r>
            <a:r>
              <a:rPr lang="en-US" sz="3800" b="0" i="1">
                <a:solidFill>
                  <a:srgbClr val="FF0000"/>
                </a:solidFill>
                <a:latin typeface="Times New Roman" panose="02020603050405020304" pitchFamily="18" charset="0"/>
              </a:rPr>
              <a:t>, </a:t>
            </a:r>
            <a:r>
              <a:rPr lang="en-US" sz="3800" b="0" i="1" err="1">
                <a:solidFill>
                  <a:srgbClr val="FF0000"/>
                </a:solidFill>
                <a:latin typeface="Times New Roman" panose="02020603050405020304" pitchFamily="18" charset="0"/>
              </a:rPr>
              <a:t>nhận</a:t>
            </a:r>
            <a:r>
              <a:rPr lang="en-US" sz="3800" b="0" i="1">
                <a:solidFill>
                  <a:srgbClr val="FF0000"/>
                </a:solidFill>
                <a:latin typeface="Times New Roman" panose="02020603050405020304" pitchFamily="18" charset="0"/>
              </a:rPr>
              <a:t> </a:t>
            </a:r>
            <a:r>
              <a:rPr lang="en-US" sz="3800" b="0" i="1" err="1">
                <a:solidFill>
                  <a:srgbClr val="FF0000"/>
                </a:solidFill>
                <a:latin typeface="Times New Roman" panose="02020603050405020304" pitchFamily="18" charset="0"/>
              </a:rPr>
              <a:t>thức</a:t>
            </a:r>
            <a:r>
              <a:rPr lang="en-US" sz="3800" b="1" i="1">
                <a:solidFill>
                  <a:srgbClr val="FF0000"/>
                </a:solidFill>
                <a:latin typeface="Times New Roman" panose="02020603050405020304" pitchFamily="18" charset="0"/>
              </a:rPr>
              <a:t> </a:t>
            </a:r>
            <a:r>
              <a:rPr lang="en-US" sz="3800" b="0">
                <a:latin typeface="Times New Roman" panose="02020603050405020304" pitchFamily="18" charset="0"/>
              </a:rPr>
              <a:t>ban </a:t>
            </a:r>
            <a:r>
              <a:rPr lang="en-US" sz="3800" b="0" err="1">
                <a:latin typeface="Times New Roman" panose="02020603050405020304" pitchFamily="18" charset="0"/>
              </a:rPr>
              <a:t>đầu</a:t>
            </a:r>
            <a:r>
              <a:rPr lang="en-US" sz="3800" b="0">
                <a:latin typeface="Times New Roman" panose="02020603050405020304" pitchFamily="18" charset="0"/>
              </a:rPr>
              <a:t> </a:t>
            </a:r>
            <a:r>
              <a:rPr lang="en-US" sz="3800" b="0" err="1">
                <a:solidFill>
                  <a:srgbClr val="000000"/>
                </a:solidFill>
                <a:latin typeface="Times New Roman" panose="02020603050405020304" pitchFamily="18" charset="0"/>
              </a:rPr>
              <a:t>của</a:t>
            </a:r>
            <a:r>
              <a:rPr lang="en-US" sz="3800" b="0">
                <a:solidFill>
                  <a:srgbClr val="000000"/>
                </a:solidFill>
                <a:latin typeface="Times New Roman" panose="02020603050405020304" pitchFamily="18" charset="0"/>
              </a:rPr>
              <a:t> </a:t>
            </a:r>
            <a:r>
              <a:rPr lang="en-US" sz="3800" b="0" err="1">
                <a:solidFill>
                  <a:srgbClr val="000000"/>
                </a:solidFill>
                <a:latin typeface="Times New Roman" panose="02020603050405020304" pitchFamily="18" charset="0"/>
              </a:rPr>
              <a:t>mình</a:t>
            </a:r>
            <a:r>
              <a:rPr lang="en-US" sz="3800" b="0">
                <a:solidFill>
                  <a:srgbClr val="000000"/>
                </a:solidFill>
                <a:latin typeface="Times New Roman" panose="02020603050405020304" pitchFamily="18" charset="0"/>
              </a:rPr>
              <a:t> </a:t>
            </a:r>
            <a:r>
              <a:rPr lang="en-US" sz="3800" b="0" err="1">
                <a:solidFill>
                  <a:srgbClr val="000000"/>
                </a:solidFill>
                <a:latin typeface="Times New Roman" panose="02020603050405020304" pitchFamily="18" charset="0"/>
              </a:rPr>
              <a:t>về</a:t>
            </a:r>
            <a:r>
              <a:rPr lang="en-US" sz="3800" b="0">
                <a:solidFill>
                  <a:srgbClr val="000000"/>
                </a:solidFill>
                <a:latin typeface="Times New Roman" panose="02020603050405020304" pitchFamily="18" charset="0"/>
              </a:rPr>
              <a:t> </a:t>
            </a:r>
            <a:r>
              <a:rPr lang="en-US" sz="3800" b="0" err="1">
                <a:solidFill>
                  <a:srgbClr val="000000"/>
                </a:solidFill>
                <a:latin typeface="Times New Roman" panose="02020603050405020304" pitchFamily="18" charset="0"/>
              </a:rPr>
              <a:t>sự</a:t>
            </a:r>
            <a:r>
              <a:rPr lang="en-US" sz="3800" b="0">
                <a:solidFill>
                  <a:srgbClr val="000000"/>
                </a:solidFill>
                <a:latin typeface="Times New Roman" panose="02020603050405020304" pitchFamily="18" charset="0"/>
              </a:rPr>
              <a:t> </a:t>
            </a:r>
            <a:r>
              <a:rPr lang="en-US" sz="3800" b="0" err="1">
                <a:solidFill>
                  <a:srgbClr val="000000"/>
                </a:solidFill>
                <a:latin typeface="Times New Roman" panose="02020603050405020304" pitchFamily="18" charset="0"/>
              </a:rPr>
              <a:t>vật</a:t>
            </a:r>
            <a:r>
              <a:rPr lang="en-US" sz="3800" b="0">
                <a:solidFill>
                  <a:srgbClr val="000000"/>
                </a:solidFill>
                <a:latin typeface="Times New Roman" panose="02020603050405020304" pitchFamily="18" charset="0"/>
              </a:rPr>
              <a:t>, </a:t>
            </a:r>
            <a:r>
              <a:rPr lang="en-US" sz="3800" b="0" err="1">
                <a:solidFill>
                  <a:srgbClr val="000000"/>
                </a:solidFill>
                <a:latin typeface="Times New Roman" panose="02020603050405020304" pitchFamily="18" charset="0"/>
              </a:rPr>
              <a:t>hiện</a:t>
            </a:r>
            <a:r>
              <a:rPr lang="en-US" sz="3800" b="0">
                <a:solidFill>
                  <a:srgbClr val="000000"/>
                </a:solidFill>
                <a:latin typeface="Times New Roman" panose="02020603050405020304" pitchFamily="18" charset="0"/>
              </a:rPr>
              <a:t> </a:t>
            </a:r>
            <a:r>
              <a:rPr lang="en-US" sz="3800" b="0" err="1">
                <a:solidFill>
                  <a:srgbClr val="000000"/>
                </a:solidFill>
                <a:latin typeface="Times New Roman" panose="02020603050405020304" pitchFamily="18" charset="0"/>
              </a:rPr>
              <a:t>tượng</a:t>
            </a:r>
            <a:r>
              <a:rPr lang="en-US" sz="3800" b="0">
                <a:solidFill>
                  <a:srgbClr val="000000"/>
                </a:solidFill>
                <a:latin typeface="Times New Roman" panose="02020603050405020304" pitchFamily="18" charset="0"/>
              </a:rPr>
              <a:t> </a:t>
            </a:r>
            <a:r>
              <a:rPr lang="en-US" sz="3800" b="0" err="1">
                <a:solidFill>
                  <a:srgbClr val="000000"/>
                </a:solidFill>
                <a:latin typeface="Times New Roman" panose="02020603050405020304" pitchFamily="18" charset="0"/>
              </a:rPr>
              <a:t>mới</a:t>
            </a:r>
            <a:r>
              <a:rPr lang="en-US" sz="3800" b="0">
                <a:solidFill>
                  <a:srgbClr val="000000"/>
                </a:solidFill>
                <a:latin typeface="Times New Roman" panose="02020603050405020304" pitchFamily="18" charset="0"/>
              </a:rPr>
              <a:t>. </a:t>
            </a:r>
            <a:endParaRPr lang="en-US" sz="3800" b="0" smtClean="0">
              <a:solidFill>
                <a:srgbClr val="000000"/>
              </a:solidFill>
              <a:latin typeface="Times New Roman" panose="02020603050405020304" pitchFamily="18" charset="0"/>
            </a:endParaRPr>
          </a:p>
          <a:p>
            <a:pPr algn="just"/>
            <a:endParaRPr lang="en-US" sz="3800" b="0">
              <a:solidFill>
                <a:srgbClr val="000000"/>
              </a:solidFill>
              <a:latin typeface="Times New Roman" panose="02020603050405020304" pitchFamily="18" charset="0"/>
            </a:endParaRPr>
          </a:p>
        </p:txBody>
      </p:sp>
      <p:sp>
        <p:nvSpPr>
          <p:cNvPr id="6" name="Text Box 99"/>
          <p:cNvSpPr txBox="1"/>
          <p:nvPr/>
        </p:nvSpPr>
        <p:spPr>
          <a:xfrm>
            <a:off x="0" y="3790636"/>
            <a:ext cx="12192000" cy="1261884"/>
          </a:xfrm>
          <a:prstGeom prst="rect">
            <a:avLst/>
          </a:prstGeom>
          <a:noFill/>
          <a:ln w="9525">
            <a:noFill/>
          </a:ln>
        </p:spPr>
        <p:txBody>
          <a:bodyPr wrap="square">
            <a:spAutoFit/>
          </a:bodyPr>
          <a:lstStyle/>
          <a:p>
            <a:pPr indent="457200" algn="just"/>
            <a:r>
              <a:rPr lang="en-US" sz="3800" b="0" smtClean="0">
                <a:solidFill>
                  <a:srgbClr val="000000"/>
                </a:solidFill>
                <a:latin typeface="Times New Roman" panose="02020603050405020304" pitchFamily="18" charset="0"/>
              </a:rPr>
              <a:t>	- </a:t>
            </a:r>
            <a:r>
              <a:rPr lang="en-US" sz="3800" b="0">
                <a:solidFill>
                  <a:srgbClr val="000000"/>
                </a:solidFill>
                <a:latin typeface="Times New Roman" panose="02020603050405020304" pitchFamily="18" charset="0"/>
              </a:rPr>
              <a:t>GV </a:t>
            </a:r>
            <a:r>
              <a:rPr lang="en-US" sz="3800" b="0" err="1">
                <a:solidFill>
                  <a:srgbClr val="000000"/>
                </a:solidFill>
                <a:latin typeface="Times New Roman" panose="02020603050405020304" pitchFamily="18" charset="0"/>
              </a:rPr>
              <a:t>cho</a:t>
            </a:r>
            <a:r>
              <a:rPr lang="en-US" sz="3800" b="0">
                <a:solidFill>
                  <a:srgbClr val="000000"/>
                </a:solidFill>
                <a:latin typeface="Times New Roman" panose="02020603050405020304" pitchFamily="18" charset="0"/>
              </a:rPr>
              <a:t> </a:t>
            </a:r>
            <a:r>
              <a:rPr lang="en-US" sz="3800" i="1" smtClean="0">
                <a:solidFill>
                  <a:srgbClr val="FF0000"/>
                </a:solidFill>
                <a:latin typeface="Times New Roman" panose="02020603050405020304" pitchFamily="18" charset="0"/>
              </a:rPr>
              <a:t>HS trình </a:t>
            </a:r>
            <a:r>
              <a:rPr lang="en-US" sz="3800" i="1" err="1">
                <a:solidFill>
                  <a:srgbClr val="FF0000"/>
                </a:solidFill>
                <a:latin typeface="Times New Roman" panose="02020603050405020304" pitchFamily="18" charset="0"/>
              </a:rPr>
              <a:t>bày</a:t>
            </a:r>
            <a:r>
              <a:rPr lang="en-US" sz="3800" i="1">
                <a:solidFill>
                  <a:srgbClr val="FF0000"/>
                </a:solidFill>
                <a:latin typeface="Times New Roman" panose="02020603050405020304" pitchFamily="18" charset="0"/>
              </a:rPr>
              <a:t> </a:t>
            </a:r>
            <a:r>
              <a:rPr lang="en-US" sz="3800" i="1" err="1">
                <a:solidFill>
                  <a:srgbClr val="FF0000"/>
                </a:solidFill>
                <a:latin typeface="Times New Roman" panose="02020603050405020304" pitchFamily="18" charset="0"/>
              </a:rPr>
              <a:t>quan</a:t>
            </a:r>
            <a:r>
              <a:rPr lang="en-US" sz="3800" i="1">
                <a:solidFill>
                  <a:srgbClr val="FF0000"/>
                </a:solidFill>
                <a:latin typeface="Times New Roman" panose="02020603050405020304" pitchFamily="18" charset="0"/>
              </a:rPr>
              <a:t> </a:t>
            </a:r>
            <a:r>
              <a:rPr lang="en-US" sz="3800" i="1" err="1">
                <a:solidFill>
                  <a:srgbClr val="FF0000"/>
                </a:solidFill>
                <a:latin typeface="Times New Roman" panose="02020603050405020304" pitchFamily="18" charset="0"/>
              </a:rPr>
              <a:t>niệm</a:t>
            </a:r>
            <a:r>
              <a:rPr lang="en-US" sz="3800" i="1">
                <a:solidFill>
                  <a:srgbClr val="FF0000"/>
                </a:solidFill>
                <a:latin typeface="Times New Roman" panose="02020603050405020304" pitchFamily="18" charset="0"/>
              </a:rPr>
              <a:t> </a:t>
            </a:r>
            <a:r>
              <a:rPr lang="en-US" sz="3800" i="1" err="1">
                <a:solidFill>
                  <a:srgbClr val="FF0000"/>
                </a:solidFill>
                <a:latin typeface="Times New Roman" panose="02020603050405020304" pitchFamily="18" charset="0"/>
              </a:rPr>
              <a:t>của</a:t>
            </a:r>
            <a:r>
              <a:rPr lang="en-US" sz="3800" i="1">
                <a:solidFill>
                  <a:srgbClr val="FF0000"/>
                </a:solidFill>
                <a:latin typeface="Times New Roman" panose="02020603050405020304" pitchFamily="18" charset="0"/>
              </a:rPr>
              <a:t> </a:t>
            </a:r>
            <a:r>
              <a:rPr lang="en-US" sz="3800" i="1" err="1">
                <a:solidFill>
                  <a:srgbClr val="FF0000"/>
                </a:solidFill>
                <a:latin typeface="Times New Roman" panose="02020603050405020304" pitchFamily="18" charset="0"/>
              </a:rPr>
              <a:t>mình</a:t>
            </a:r>
            <a:r>
              <a:rPr lang="en-US" sz="3800">
                <a:solidFill>
                  <a:srgbClr val="FF0000"/>
                </a:solidFill>
                <a:latin typeface="Times New Roman" panose="02020603050405020304" pitchFamily="18" charset="0"/>
              </a:rPr>
              <a:t> </a:t>
            </a:r>
            <a:r>
              <a:rPr lang="en-US" sz="3800" b="0" err="1">
                <a:solidFill>
                  <a:srgbClr val="000000"/>
                </a:solidFill>
                <a:latin typeface="Times New Roman" panose="02020603050405020304" pitchFamily="18" charset="0"/>
              </a:rPr>
              <a:t>bằng</a:t>
            </a:r>
            <a:r>
              <a:rPr lang="en-US" sz="3800" b="0">
                <a:solidFill>
                  <a:srgbClr val="000000"/>
                </a:solidFill>
                <a:latin typeface="Times New Roman" panose="02020603050405020304" pitchFamily="18" charset="0"/>
              </a:rPr>
              <a:t> </a:t>
            </a:r>
            <a:r>
              <a:rPr lang="en-US" sz="3800" b="0" err="1">
                <a:solidFill>
                  <a:srgbClr val="000000"/>
                </a:solidFill>
                <a:latin typeface="Times New Roman" panose="02020603050405020304" pitchFamily="18" charset="0"/>
              </a:rPr>
              <a:t>nhiều</a:t>
            </a:r>
            <a:r>
              <a:rPr lang="en-US" sz="3800" b="0">
                <a:solidFill>
                  <a:srgbClr val="000000"/>
                </a:solidFill>
                <a:latin typeface="Times New Roman" panose="02020603050405020304" pitchFamily="18" charset="0"/>
              </a:rPr>
              <a:t> </a:t>
            </a:r>
            <a:r>
              <a:rPr lang="en-US" sz="3800" b="0" err="1">
                <a:solidFill>
                  <a:srgbClr val="000000"/>
                </a:solidFill>
                <a:latin typeface="Times New Roman" panose="02020603050405020304" pitchFamily="18" charset="0"/>
              </a:rPr>
              <a:t>hình</a:t>
            </a:r>
            <a:r>
              <a:rPr lang="en-US" sz="3800" b="0">
                <a:solidFill>
                  <a:srgbClr val="000000"/>
                </a:solidFill>
                <a:latin typeface="Times New Roman" panose="02020603050405020304" pitchFamily="18" charset="0"/>
              </a:rPr>
              <a:t> </a:t>
            </a:r>
            <a:r>
              <a:rPr lang="en-US" sz="3800" b="0" err="1">
                <a:solidFill>
                  <a:srgbClr val="000000"/>
                </a:solidFill>
                <a:latin typeface="Times New Roman" panose="02020603050405020304" pitchFamily="18" charset="0"/>
              </a:rPr>
              <a:t>thức</a:t>
            </a:r>
            <a:r>
              <a:rPr lang="en-US" sz="3800" b="0">
                <a:solidFill>
                  <a:srgbClr val="000000"/>
                </a:solidFill>
                <a:latin typeface="Times New Roman" panose="02020603050405020304" pitchFamily="18" charset="0"/>
              </a:rPr>
              <a:t>: </a:t>
            </a:r>
            <a:r>
              <a:rPr lang="en-US" sz="3800" b="0" err="1">
                <a:solidFill>
                  <a:srgbClr val="000000"/>
                </a:solidFill>
                <a:latin typeface="Times New Roman" panose="02020603050405020304" pitchFamily="18" charset="0"/>
              </a:rPr>
              <a:t>viết</a:t>
            </a:r>
            <a:r>
              <a:rPr lang="en-US" sz="3800" b="0">
                <a:solidFill>
                  <a:srgbClr val="000000"/>
                </a:solidFill>
                <a:latin typeface="Times New Roman" panose="02020603050405020304" pitchFamily="18" charset="0"/>
              </a:rPr>
              <a:t>, </a:t>
            </a:r>
            <a:r>
              <a:rPr lang="en-US" sz="3800" b="0" err="1">
                <a:solidFill>
                  <a:srgbClr val="000000"/>
                </a:solidFill>
                <a:latin typeface="Times New Roman" panose="02020603050405020304" pitchFamily="18" charset="0"/>
              </a:rPr>
              <a:t>vẽ</a:t>
            </a:r>
            <a:r>
              <a:rPr lang="en-US" sz="3800" b="0">
                <a:solidFill>
                  <a:srgbClr val="000000"/>
                </a:solidFill>
                <a:latin typeface="Times New Roman" panose="02020603050405020304" pitchFamily="18" charset="0"/>
              </a:rPr>
              <a:t>, </a:t>
            </a:r>
            <a:r>
              <a:rPr lang="en-US" sz="3800" b="0" err="1">
                <a:solidFill>
                  <a:srgbClr val="000000"/>
                </a:solidFill>
                <a:latin typeface="Times New Roman" panose="02020603050405020304" pitchFamily="18" charset="0"/>
              </a:rPr>
              <a:t>nói</a:t>
            </a:r>
            <a:r>
              <a:rPr lang="en-US" sz="3800" b="0">
                <a:solidFill>
                  <a:srgbClr val="000000"/>
                </a:solidFill>
                <a:latin typeface="Times New Roman" panose="02020603050405020304" pitchFamily="18" charset="0"/>
              </a:rPr>
              <a:t>, …</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99757" y="5173599"/>
            <a:ext cx="4376711" cy="1609329"/>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62"/>
                                        </p:tgtEl>
                                        <p:attrNameLst>
                                          <p:attrName>style.visibility</p:attrName>
                                        </p:attrNameLst>
                                      </p:cBhvr>
                                      <p:to>
                                        <p:strVal val="visible"/>
                                      </p:to>
                                    </p:set>
                                    <p:anim calcmode="lin" valueType="num">
                                      <p:cBhvr>
                                        <p:cTn id="7" dur="1000" fill="hold"/>
                                        <p:tgtEl>
                                          <p:spTgt spid="62"/>
                                        </p:tgtEl>
                                        <p:attrNameLst>
                                          <p:attrName>ppt_x</p:attrName>
                                        </p:attrNameLst>
                                      </p:cBhvr>
                                      <p:tavLst>
                                        <p:tav tm="0">
                                          <p:val>
                                            <p:strVal val="#ppt_x-.2"/>
                                          </p:val>
                                        </p:tav>
                                        <p:tav tm="100000">
                                          <p:val>
                                            <p:strVal val="#ppt_x"/>
                                          </p:val>
                                        </p:tav>
                                      </p:tavLst>
                                    </p:anim>
                                    <p:anim calcmode="lin" valueType="num">
                                      <p:cBhvr>
                                        <p:cTn id="8"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9" dur="1000"/>
                                        <p:tgtEl>
                                          <p:spTgt spid="62"/>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0"/>
                                        </p:tgtEl>
                                        <p:attrNameLst>
                                          <p:attrName>style.visibility</p:attrName>
                                        </p:attrNameLst>
                                      </p:cBhvr>
                                      <p:to>
                                        <p:strVal val="visible"/>
                                      </p:to>
                                    </p:set>
                                    <p:animEffect transition="in" filter="fade">
                                      <p:cBhvr>
                                        <p:cTn id="14" dur="1000"/>
                                        <p:tgtEl>
                                          <p:spTgt spid="100"/>
                                        </p:tgtEl>
                                      </p:cBhvr>
                                    </p:animEffect>
                                    <p:anim calcmode="lin" valueType="num">
                                      <p:cBhvr>
                                        <p:cTn id="15" dur="1000" fill="hold"/>
                                        <p:tgtEl>
                                          <p:spTgt spid="100"/>
                                        </p:tgtEl>
                                        <p:attrNameLst>
                                          <p:attrName>ppt_x</p:attrName>
                                        </p:attrNameLst>
                                      </p:cBhvr>
                                      <p:tavLst>
                                        <p:tav tm="0">
                                          <p:val>
                                            <p:strVal val="#ppt_x"/>
                                          </p:val>
                                        </p:tav>
                                        <p:tav tm="100000">
                                          <p:val>
                                            <p:strVal val="#ppt_x"/>
                                          </p:val>
                                        </p:tav>
                                      </p:tavLst>
                                    </p:anim>
                                    <p:anim calcmode="lin" valueType="num">
                                      <p:cBhvr>
                                        <p:cTn id="16" dur="1000" fill="hold"/>
                                        <p:tgtEl>
                                          <p:spTgt spid="10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P spid="6" grpId="0"/>
    </p:bldLst>
  </p:timing>
</p:sld>
</file>

<file path=ppt/theme/theme1.xml><?xml version="1.0" encoding="utf-8"?>
<a:theme xmlns:a="http://schemas.openxmlformats.org/drawingml/2006/main" name="1_Default Design">
  <a:themeElements>
    <a:clrScheme name="">
      <a:dk1>
        <a:srgbClr val="000000"/>
      </a:dk1>
      <a:lt1>
        <a:srgbClr val="FFFFFF"/>
      </a:lt1>
      <a:dk2>
        <a:srgbClr val="000000"/>
      </a:dk2>
      <a:lt2>
        <a:srgbClr val="808080"/>
      </a:lt2>
      <a:accent1>
        <a:srgbClr val="7DB6EF"/>
      </a:accent1>
      <a:accent2>
        <a:srgbClr val="C0504D"/>
      </a:accent2>
      <a:accent3>
        <a:srgbClr val="FFFFFF"/>
      </a:accent3>
      <a:accent4>
        <a:srgbClr val="000000"/>
      </a:accent4>
      <a:accent5>
        <a:srgbClr val="C0D7F5"/>
      </a:accent5>
      <a:accent6>
        <a:srgbClr val="AC4744"/>
      </a:accent6>
      <a:hlink>
        <a:srgbClr val="0066CC"/>
      </a:hlink>
      <a:folHlink>
        <a:srgbClr val="800080"/>
      </a:folHlink>
    </a:clrScheme>
    <a:fontScheme name="">
      <a:majorFont>
        <a:latin typeface="Arial"/>
        <a:ea typeface="Arial"/>
        <a:cs typeface=""/>
      </a:majorFont>
      <a:minorFont>
        <a:latin typeface="Arial"/>
        <a:ea typeface="Arial"/>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7DB6EF"/>
        </a:accent1>
        <a:accent2>
          <a:srgbClr val="C0504D"/>
        </a:accent2>
        <a:accent3>
          <a:srgbClr val="FFFFFF"/>
        </a:accent3>
        <a:accent4>
          <a:srgbClr val="000000"/>
        </a:accent4>
        <a:accent5>
          <a:srgbClr val="C0D7F5"/>
        </a:accent5>
        <a:accent6>
          <a:srgbClr val="AC4744"/>
        </a:accent6>
        <a:hlink>
          <a:srgbClr val="0066CC"/>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725</TotalTime>
  <Words>5106</Words>
  <Application>Microsoft Office PowerPoint</Application>
  <PresentationFormat>Widescreen</PresentationFormat>
  <Paragraphs>426</Paragraphs>
  <Slides>55</Slides>
  <Notes>1</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55</vt:i4>
      </vt:variant>
    </vt:vector>
  </HeadingPairs>
  <TitlesOfParts>
    <vt:vector size="63" baseType="lpstr">
      <vt:lpstr>Arial</vt:lpstr>
      <vt:lpstr>Calibri</vt:lpstr>
      <vt:lpstr>Times New Roman</vt:lpstr>
      <vt:lpstr>Wingdings 3</vt:lpstr>
      <vt:lpstr>1_Default Design</vt:lpstr>
      <vt:lpstr>Office Theme</vt:lpstr>
      <vt:lpstr>1_Office Theme</vt:lpstr>
      <vt:lpstr>3_Office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SINH HOẠT CHUYÊN MÔN  THEO HƯỚNG NGHIÊN CỨU BÀI HỌC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II. TÌNH HÌNH CHUYÊN MÔN ĐẦU NĂM HỌC 2020 - 2021 </vt:lpstr>
      <vt:lpstr>2. Tình hình đội ngũ giáo viên</vt:lpstr>
      <vt:lpstr>3. Tình hình học sinh</vt:lpstr>
      <vt:lpstr>III. TRỌNG TÂM CÔNG TÁC CHUYÊN MÔN NĂM HỌC 2020-2021</vt:lpstr>
      <vt:lpstr>PowerPoint Presentation</vt:lpstr>
      <vt:lpstr>PowerPoint Presentation</vt:lpstr>
      <vt:lpstr>         IV. THỐNG NHẤT NỘI DUNG CHUYÊN MÔN  1. Triển khai văn bản 2848/GDĐT-TH về hướng dẫn chuyên môn cấp tiểu học năm học 2020 – 2021 ngày 8/9/2020 của Sở Giáo dục và Đào tạo. 2. Triển khai thông tư 27 và những điểm mới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BỒI DƯỠNG</vt:lpstr>
      <vt:lpstr>PowerPoint Presentation</vt:lpstr>
      <vt:lpstr>BỒI DƯỠNG NÂNG CAO TRÌNH ĐỘ</vt:lpstr>
      <vt:lpstr>THIẾT BỊ</vt:lpstr>
      <vt:lpstr> V. TỔNG HỢP Ý KIẾN GIÁO VIÊN ĐÓNG GÓP TRƯỚC BUỔI HỘI NGHỊ CHUYÊN MÔN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Administrator</dc:creator>
  <cp:lastModifiedBy>MyPC</cp:lastModifiedBy>
  <cp:revision>66</cp:revision>
  <dcterms:created xsi:type="dcterms:W3CDTF">2020-09-13T03:21:37Z</dcterms:created>
  <dcterms:modified xsi:type="dcterms:W3CDTF">2020-09-20T14:46:13Z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1033-11.2.0.9665</vt:lpwstr>
  </property>
</Properties>
</file>